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4039" r:id="rId1"/>
  </p:sldMasterIdLst>
  <p:notesMasterIdLst>
    <p:notesMasterId r:id="rId25"/>
  </p:notesMasterIdLst>
  <p:sldIdLst>
    <p:sldId id="256" r:id="rId2"/>
    <p:sldId id="313" r:id="rId3"/>
    <p:sldId id="314" r:id="rId4"/>
    <p:sldId id="315" r:id="rId5"/>
    <p:sldId id="260" r:id="rId6"/>
    <p:sldId id="261" r:id="rId7"/>
    <p:sldId id="285" r:id="rId8"/>
    <p:sldId id="262" r:id="rId9"/>
    <p:sldId id="284" r:id="rId10"/>
    <p:sldId id="259" r:id="rId11"/>
    <p:sldId id="264" r:id="rId12"/>
    <p:sldId id="265" r:id="rId13"/>
    <p:sldId id="268" r:id="rId14"/>
    <p:sldId id="270" r:id="rId15"/>
    <p:sldId id="307" r:id="rId16"/>
    <p:sldId id="312" r:id="rId17"/>
    <p:sldId id="302" r:id="rId18"/>
    <p:sldId id="303" r:id="rId19"/>
    <p:sldId id="304" r:id="rId20"/>
    <p:sldId id="311" r:id="rId21"/>
    <p:sldId id="276" r:id="rId22"/>
    <p:sldId id="272" r:id="rId23"/>
    <p:sldId id="306" r:id="rId24"/>
  </p:sldIdLst>
  <p:sldSz cx="9144000" cy="6858000" type="screen4x3"/>
  <p:notesSz cx="6858000" cy="9144000"/>
  <p:defaultTex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p:defaultTextStyle>
  <p:extLst>
    <p:ext uri="{EFAFB233-063F-42B5-8137-9DF3F51BA10A}">
      <p15:sldGuideLst xmlns:p15="http://schemas.microsoft.com/office/powerpoint/2012/main">
        <p15:guide id="1" orient="horz" pos="4247" userDrawn="1">
          <p15:clr>
            <a:srgbClr val="A4A3A4"/>
          </p15:clr>
        </p15:guide>
        <p15:guide id="2" pos="310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005800"/>
    <a:srgbClr val="FFFFCC"/>
    <a:srgbClr val="CC99FF"/>
    <a:srgbClr val="99FF99"/>
    <a:srgbClr val="CCECFF"/>
    <a:srgbClr val="663300"/>
    <a:srgbClr val="660066"/>
    <a:srgbClr val="6666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9FCFB02-F353-453F-B2B5-71C781212CB4}" v="25" dt="2025-05-22T13:56:50.693"/>
  </p1510:revLst>
</p1510:revInfo>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378" autoAdjust="0"/>
    <p:restoredTop sz="99392" autoAdjust="0"/>
  </p:normalViewPr>
  <p:slideViewPr>
    <p:cSldViewPr snapToGrid="0">
      <p:cViewPr varScale="1">
        <p:scale>
          <a:sx n="70" d="100"/>
          <a:sy n="70" d="100"/>
        </p:scale>
        <p:origin x="2098" y="53"/>
      </p:cViewPr>
      <p:guideLst>
        <p:guide orient="horz" pos="4247"/>
        <p:guide pos="3107"/>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customXml" Target="../customXml/item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customXml" Target="../customXml/item2.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customXml" Target="../customXml/item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 Id="rId30" Type="http://schemas.microsoft.com/office/2016/11/relationships/changesInfo" Target="changesInfos/changesInfo1.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inales" userId="65d003d1-348e-461b-85fc-57bf8f216434" providerId="ADAL" clId="{79FCFB02-F353-453F-B2B5-71C781212CB4}"/>
    <pc:docChg chg="undo custSel modSld">
      <pc:chgData name="pinales" userId="65d003d1-348e-461b-85fc-57bf8f216434" providerId="ADAL" clId="{79FCFB02-F353-453F-B2B5-71C781212CB4}" dt="2025-05-22T13:57:23.999" v="623" actId="207"/>
      <pc:docMkLst>
        <pc:docMk/>
      </pc:docMkLst>
      <pc:sldChg chg="addSp modSp mod">
        <pc:chgData name="pinales" userId="65d003d1-348e-461b-85fc-57bf8f216434" providerId="ADAL" clId="{79FCFB02-F353-453F-B2B5-71C781212CB4}" dt="2025-05-22T13:57:23.999" v="623" actId="207"/>
        <pc:sldMkLst>
          <pc:docMk/>
          <pc:sldMk cId="0" sldId="260"/>
        </pc:sldMkLst>
        <pc:spChg chg="mod">
          <ac:chgData name="pinales" userId="65d003d1-348e-461b-85fc-57bf8f216434" providerId="ADAL" clId="{79FCFB02-F353-453F-B2B5-71C781212CB4}" dt="2025-05-21T13:38:56.641" v="46" actId="790"/>
          <ac:spMkLst>
            <pc:docMk/>
            <pc:sldMk cId="0" sldId="260"/>
            <ac:spMk id="5" creationId="{217BE28F-F0A9-8EE5-3670-EAC84C743887}"/>
          </ac:spMkLst>
        </pc:spChg>
        <pc:spChg chg="add mod ord">
          <ac:chgData name="pinales" userId="65d003d1-348e-461b-85fc-57bf8f216434" providerId="ADAL" clId="{79FCFB02-F353-453F-B2B5-71C781212CB4}" dt="2025-05-22T13:56:09.475" v="612" actId="164"/>
          <ac:spMkLst>
            <pc:docMk/>
            <pc:sldMk cId="0" sldId="260"/>
            <ac:spMk id="7" creationId="{5BE6E09E-C436-4E86-A261-3F3566DEC0BB}"/>
          </ac:spMkLst>
        </pc:spChg>
        <pc:spChg chg="add mod">
          <ac:chgData name="pinales" userId="65d003d1-348e-461b-85fc-57bf8f216434" providerId="ADAL" clId="{79FCFB02-F353-453F-B2B5-71C781212CB4}" dt="2025-05-22T13:56:09.475" v="612" actId="164"/>
          <ac:spMkLst>
            <pc:docMk/>
            <pc:sldMk cId="0" sldId="260"/>
            <ac:spMk id="8" creationId="{68861025-278A-16CE-02C6-EA640E4738B2}"/>
          </ac:spMkLst>
        </pc:spChg>
        <pc:spChg chg="mod">
          <ac:chgData name="pinales" userId="65d003d1-348e-461b-85fc-57bf8f216434" providerId="ADAL" clId="{79FCFB02-F353-453F-B2B5-71C781212CB4}" dt="2025-05-22T13:56:32.065" v="618" actId="1076"/>
          <ac:spMkLst>
            <pc:docMk/>
            <pc:sldMk cId="0" sldId="260"/>
            <ac:spMk id="10" creationId="{7E5B9081-31FB-0407-B131-6C76DAC28A7B}"/>
          </ac:spMkLst>
        </pc:spChg>
        <pc:spChg chg="mod">
          <ac:chgData name="pinales" userId="65d003d1-348e-461b-85fc-57bf8f216434" providerId="ADAL" clId="{79FCFB02-F353-453F-B2B5-71C781212CB4}" dt="2025-05-22T13:57:23.999" v="623" actId="207"/>
          <ac:spMkLst>
            <pc:docMk/>
            <pc:sldMk cId="0" sldId="260"/>
            <ac:spMk id="5123" creationId="{7A4A79BB-D84D-8FE7-2D1B-FAF6948A67B6}"/>
          </ac:spMkLst>
        </pc:spChg>
        <pc:grpChg chg="add mod">
          <ac:chgData name="pinales" userId="65d003d1-348e-461b-85fc-57bf8f216434" providerId="ADAL" clId="{79FCFB02-F353-453F-B2B5-71C781212CB4}" dt="2025-05-22T13:56:57.525" v="622" actId="1076"/>
          <ac:grpSpMkLst>
            <pc:docMk/>
            <pc:sldMk cId="0" sldId="260"/>
            <ac:grpSpMk id="9" creationId="{A9B6B769-377B-8491-BE9F-25AC41F3088B}"/>
          </ac:grpSpMkLst>
        </pc:grpChg>
        <pc:picChg chg="mod">
          <ac:chgData name="pinales" userId="65d003d1-348e-461b-85fc-57bf8f216434" providerId="ADAL" clId="{79FCFB02-F353-453F-B2B5-71C781212CB4}" dt="2025-05-22T13:56:27.988" v="617" actId="14100"/>
          <ac:picMkLst>
            <pc:docMk/>
            <pc:sldMk cId="0" sldId="260"/>
            <ac:picMk id="3" creationId="{AD9225C3-61A3-D1B8-14D1-5D6B7F6C50A7}"/>
          </ac:picMkLst>
        </pc:picChg>
        <pc:picChg chg="add mod">
          <ac:chgData name="pinales" userId="65d003d1-348e-461b-85fc-57bf8f216434" providerId="ADAL" clId="{79FCFB02-F353-453F-B2B5-71C781212CB4}" dt="2025-05-22T13:56:09.475" v="612" actId="164"/>
          <ac:picMkLst>
            <pc:docMk/>
            <pc:sldMk cId="0" sldId="260"/>
            <ac:picMk id="6" creationId="{75DCB345-4E55-57F3-4492-67B9F677EDC8}"/>
          </ac:picMkLst>
        </pc:picChg>
        <pc:picChg chg="mod">
          <ac:chgData name="pinales" userId="65d003d1-348e-461b-85fc-57bf8f216434" providerId="ADAL" clId="{79FCFB02-F353-453F-B2B5-71C781212CB4}" dt="2025-05-22T13:56:17.877" v="615" actId="1076"/>
          <ac:picMkLst>
            <pc:docMk/>
            <pc:sldMk cId="0" sldId="260"/>
            <ac:picMk id="5125" creationId="{7453BAE2-1CE3-E2DB-ED12-6D84570AF1AB}"/>
          </ac:picMkLst>
        </pc:picChg>
        <pc:picChg chg="mod">
          <ac:chgData name="pinales" userId="65d003d1-348e-461b-85fc-57bf8f216434" providerId="ADAL" clId="{79FCFB02-F353-453F-B2B5-71C781212CB4}" dt="2025-05-22T13:56:50.693" v="621" actId="1076"/>
          <ac:picMkLst>
            <pc:docMk/>
            <pc:sldMk cId="0" sldId="260"/>
            <ac:picMk id="5126" creationId="{9542ED4A-3455-651F-3CAE-754FE076ADED}"/>
          </ac:picMkLst>
        </pc:picChg>
      </pc:sldChg>
      <pc:sldChg chg="modSp mod">
        <pc:chgData name="pinales" userId="65d003d1-348e-461b-85fc-57bf8f216434" providerId="ADAL" clId="{79FCFB02-F353-453F-B2B5-71C781212CB4}" dt="2025-05-21T13:57:25.049" v="396" actId="790"/>
        <pc:sldMkLst>
          <pc:docMk/>
          <pc:sldMk cId="0" sldId="262"/>
        </pc:sldMkLst>
        <pc:spChg chg="mod">
          <ac:chgData name="pinales" userId="65d003d1-348e-461b-85fc-57bf8f216434" providerId="ADAL" clId="{79FCFB02-F353-453F-B2B5-71C781212CB4}" dt="2025-05-21T13:57:25.049" v="396" actId="790"/>
          <ac:spMkLst>
            <pc:docMk/>
            <pc:sldMk cId="0" sldId="262"/>
            <ac:spMk id="2" creationId="{022EC898-5D7E-EB3A-4E93-A43024EDA597}"/>
          </ac:spMkLst>
        </pc:spChg>
        <pc:spChg chg="mod">
          <ac:chgData name="pinales" userId="65d003d1-348e-461b-85fc-57bf8f216434" providerId="ADAL" clId="{79FCFB02-F353-453F-B2B5-71C781212CB4}" dt="2025-05-21T13:44:12.383" v="52" actId="790"/>
          <ac:spMkLst>
            <pc:docMk/>
            <pc:sldMk cId="0" sldId="262"/>
            <ac:spMk id="7" creationId="{7BD4A117-C8DB-7CBC-BFC0-A1BD8735B3A8}"/>
          </ac:spMkLst>
        </pc:spChg>
      </pc:sldChg>
      <pc:sldChg chg="modSp mod">
        <pc:chgData name="pinales" userId="65d003d1-348e-461b-85fc-57bf8f216434" providerId="ADAL" clId="{79FCFB02-F353-453F-B2B5-71C781212CB4}" dt="2025-05-21T13:57:39.323" v="397" actId="790"/>
        <pc:sldMkLst>
          <pc:docMk/>
          <pc:sldMk cId="0" sldId="284"/>
        </pc:sldMkLst>
        <pc:spChg chg="mod">
          <ac:chgData name="pinales" userId="65d003d1-348e-461b-85fc-57bf8f216434" providerId="ADAL" clId="{79FCFB02-F353-453F-B2B5-71C781212CB4}" dt="2025-05-21T13:57:39.323" v="397" actId="790"/>
          <ac:spMkLst>
            <pc:docMk/>
            <pc:sldMk cId="0" sldId="284"/>
            <ac:spMk id="3" creationId="{D0BDEB1C-877B-5785-6231-C2D3F98590E5}"/>
          </ac:spMkLst>
        </pc:spChg>
      </pc:sldChg>
      <pc:sldChg chg="addSp modSp mod">
        <pc:chgData name="pinales" userId="65d003d1-348e-461b-85fc-57bf8f216434" providerId="ADAL" clId="{79FCFB02-F353-453F-B2B5-71C781212CB4}" dt="2025-05-22T13:40:46.879" v="524" actId="1076"/>
        <pc:sldMkLst>
          <pc:docMk/>
          <pc:sldMk cId="695680234" sldId="313"/>
        </pc:sldMkLst>
        <pc:spChg chg="mod">
          <ac:chgData name="pinales" userId="65d003d1-348e-461b-85fc-57bf8f216434" providerId="ADAL" clId="{79FCFB02-F353-453F-B2B5-71C781212CB4}" dt="2025-05-21T13:36:54.145" v="43" actId="27636"/>
          <ac:spMkLst>
            <pc:docMk/>
            <pc:sldMk cId="695680234" sldId="313"/>
            <ac:spMk id="3" creationId="{E4F33D99-351A-CFF7-216B-41262AB0C8CD}"/>
          </ac:spMkLst>
        </pc:spChg>
        <pc:spChg chg="add mod">
          <ac:chgData name="pinales" userId="65d003d1-348e-461b-85fc-57bf8f216434" providerId="ADAL" clId="{79FCFB02-F353-453F-B2B5-71C781212CB4}" dt="2025-05-21T15:05:30.410" v="522" actId="1076"/>
          <ac:spMkLst>
            <pc:docMk/>
            <pc:sldMk cId="695680234" sldId="313"/>
            <ac:spMk id="5" creationId="{35D5B2D5-63A6-D61B-41C6-A9A916FA64F2}"/>
          </ac:spMkLst>
        </pc:spChg>
        <pc:spChg chg="add mod">
          <ac:chgData name="pinales" userId="65d003d1-348e-461b-85fc-57bf8f216434" providerId="ADAL" clId="{79FCFB02-F353-453F-B2B5-71C781212CB4}" dt="2025-05-22T13:40:46.879" v="524" actId="1076"/>
          <ac:spMkLst>
            <pc:docMk/>
            <pc:sldMk cId="695680234" sldId="313"/>
            <ac:spMk id="8" creationId="{B97BA865-4B62-A10E-A4B3-D10140A87676}"/>
          </ac:spMkLst>
        </pc:spChg>
        <pc:picChg chg="mod">
          <ac:chgData name="pinales" userId="65d003d1-348e-461b-85fc-57bf8f216434" providerId="ADAL" clId="{79FCFB02-F353-453F-B2B5-71C781212CB4}" dt="2025-05-20T14:34:34.789" v="0" actId="14826"/>
          <ac:picMkLst>
            <pc:docMk/>
            <pc:sldMk cId="695680234" sldId="313"/>
            <ac:picMk id="9" creationId="{F395FD71-9478-3FC9-ED2B-E369DBE27AD8}"/>
          </ac:picMkLst>
        </pc:picChg>
        <pc:picChg chg="mod">
          <ac:chgData name="pinales" userId="65d003d1-348e-461b-85fc-57bf8f216434" providerId="ADAL" clId="{79FCFB02-F353-453F-B2B5-71C781212CB4}" dt="2025-05-21T13:37:04.961" v="44" actId="1076"/>
          <ac:picMkLst>
            <pc:docMk/>
            <pc:sldMk cId="695680234" sldId="313"/>
            <ac:picMk id="11" creationId="{E349D0B5-E75E-A245-ED15-81953049044A}"/>
          </ac:picMkLst>
        </pc:picChg>
      </pc:sldChg>
    </pc:docChg>
  </pc:docChgLst>
  <pc:docChgLst>
    <pc:chgData name="pinales" userId="65d003d1-348e-461b-85fc-57bf8f216434" providerId="ADAL" clId="{E215ABE0-771A-4754-8AFC-DF043010A000}"/>
    <pc:docChg chg="undo custSel modSld">
      <pc:chgData name="pinales" userId="65d003d1-348e-461b-85fc-57bf8f216434" providerId="ADAL" clId="{E215ABE0-771A-4754-8AFC-DF043010A000}" dt="2024-01-22T13:53:25.723" v="190" actId="207"/>
      <pc:docMkLst>
        <pc:docMk/>
      </pc:docMkLst>
      <pc:sldChg chg="addSp modSp mod">
        <pc:chgData name="pinales" userId="65d003d1-348e-461b-85fc-57bf8f216434" providerId="ADAL" clId="{E215ABE0-771A-4754-8AFC-DF043010A000}" dt="2024-01-22T13:22:54.171" v="98" actId="20577"/>
        <pc:sldMkLst>
          <pc:docMk/>
          <pc:sldMk cId="0" sldId="260"/>
        </pc:sldMkLst>
      </pc:sldChg>
      <pc:sldChg chg="addSp delSp modSp mod">
        <pc:chgData name="pinales" userId="65d003d1-348e-461b-85fc-57bf8f216434" providerId="ADAL" clId="{E215ABE0-771A-4754-8AFC-DF043010A000}" dt="2024-01-22T13:31:59.141" v="130" actId="20577"/>
        <pc:sldMkLst>
          <pc:docMk/>
          <pc:sldMk cId="0" sldId="261"/>
        </pc:sldMkLst>
      </pc:sldChg>
      <pc:sldChg chg="addSp modSp mod">
        <pc:chgData name="pinales" userId="65d003d1-348e-461b-85fc-57bf8f216434" providerId="ADAL" clId="{E215ABE0-771A-4754-8AFC-DF043010A000}" dt="2024-01-22T13:49:28.623" v="175" actId="207"/>
        <pc:sldMkLst>
          <pc:docMk/>
          <pc:sldMk cId="0" sldId="262"/>
        </pc:sldMkLst>
      </pc:sldChg>
      <pc:sldChg chg="addSp modSp mod">
        <pc:chgData name="pinales" userId="65d003d1-348e-461b-85fc-57bf8f216434" providerId="ADAL" clId="{E215ABE0-771A-4754-8AFC-DF043010A000}" dt="2024-01-22T13:53:25.723" v="190" actId="207"/>
        <pc:sldMkLst>
          <pc:docMk/>
          <pc:sldMk cId="0" sldId="284"/>
        </pc:sldMkLst>
      </pc:sldChg>
      <pc:sldChg chg="addSp modSp mod">
        <pc:chgData name="pinales" userId="65d003d1-348e-461b-85fc-57bf8f216434" providerId="ADAL" clId="{E215ABE0-771A-4754-8AFC-DF043010A000}" dt="2024-01-22T13:37:03.791" v="149" actId="1076"/>
        <pc:sldMkLst>
          <pc:docMk/>
          <pc:sldMk cId="1144492344" sldId="285"/>
        </pc:sldMkLst>
      </pc:sldChg>
      <pc:sldChg chg="modSp mod">
        <pc:chgData name="pinales" userId="65d003d1-348e-461b-85fc-57bf8f216434" providerId="ADAL" clId="{E215ABE0-771A-4754-8AFC-DF043010A000}" dt="2024-01-22T13:44:03.052" v="158" actId="207"/>
        <pc:sldMkLst>
          <pc:docMk/>
          <pc:sldMk cId="2543970577" sldId="306"/>
        </pc:sldMkLst>
      </pc:sldChg>
      <pc:sldChg chg="modSp mod">
        <pc:chgData name="pinales" userId="65d003d1-348e-461b-85fc-57bf8f216434" providerId="ADAL" clId="{E215ABE0-771A-4754-8AFC-DF043010A000}" dt="2024-01-22T13:14:21.903" v="29" actId="20577"/>
        <pc:sldMkLst>
          <pc:docMk/>
          <pc:sldMk cId="1092214278" sldId="314"/>
        </pc:sldMkLst>
      </pc:sldChg>
    </pc:docChg>
  </pc:docChgLst>
  <pc:docChgLst>
    <pc:chgData name="pinales" userId="65d003d1-348e-461b-85fc-57bf8f216434" providerId="ADAL" clId="{30042278-CB0C-4A47-98B4-AB51F2240251}"/>
    <pc:docChg chg="modSld">
      <pc:chgData name="pinales" userId="65d003d1-348e-461b-85fc-57bf8f216434" providerId="ADAL" clId="{30042278-CB0C-4A47-98B4-AB51F2240251}" dt="2022-10-24T14:21:46.429" v="3" actId="27803"/>
      <pc:docMkLst>
        <pc:docMk/>
      </pc:docMkLst>
      <pc:sldChg chg="addSp delSp modSp">
        <pc:chgData name="pinales" userId="65d003d1-348e-461b-85fc-57bf8f216434" providerId="ADAL" clId="{30042278-CB0C-4A47-98B4-AB51F2240251}" dt="2022-10-24T14:21:46.429" v="3" actId="27803"/>
        <pc:sldMkLst>
          <pc:docMk/>
          <pc:sldMk cId="602290394" sldId="311"/>
        </pc:sldMkLst>
      </pc:sldChg>
    </pc:docChg>
  </pc:docChgLst>
  <pc:docChgLst>
    <pc:chgData name="pinales" userId="65d003d1-348e-461b-85fc-57bf8f216434" providerId="ADAL" clId="{3A1247B8-0478-44FB-9243-785132018D63}"/>
    <pc:docChg chg="custSel modSld sldOrd">
      <pc:chgData name="pinales" userId="65d003d1-348e-461b-85fc-57bf8f216434" providerId="ADAL" clId="{3A1247B8-0478-44FB-9243-785132018D63}" dt="2025-01-22T20:19:37.859" v="292" actId="1076"/>
      <pc:docMkLst>
        <pc:docMk/>
      </pc:docMkLst>
      <pc:sldChg chg="modSp mod">
        <pc:chgData name="pinales" userId="65d003d1-348e-461b-85fc-57bf8f216434" providerId="ADAL" clId="{3A1247B8-0478-44FB-9243-785132018D63}" dt="2025-01-20T13:47:46.705" v="218" actId="20577"/>
        <pc:sldMkLst>
          <pc:docMk/>
          <pc:sldMk cId="0" sldId="259"/>
        </pc:sldMkLst>
      </pc:sldChg>
      <pc:sldChg chg="modSp mod">
        <pc:chgData name="pinales" userId="65d003d1-348e-461b-85fc-57bf8f216434" providerId="ADAL" clId="{3A1247B8-0478-44FB-9243-785132018D63}" dt="2025-01-20T13:39:11.574" v="127" actId="27636"/>
        <pc:sldMkLst>
          <pc:docMk/>
          <pc:sldMk cId="0" sldId="260"/>
        </pc:sldMkLst>
      </pc:sldChg>
      <pc:sldChg chg="modSp mod">
        <pc:chgData name="pinales" userId="65d003d1-348e-461b-85fc-57bf8f216434" providerId="ADAL" clId="{3A1247B8-0478-44FB-9243-785132018D63}" dt="2025-01-20T13:39:28.574" v="129" actId="27636"/>
        <pc:sldMkLst>
          <pc:docMk/>
          <pc:sldMk cId="0" sldId="261"/>
        </pc:sldMkLst>
      </pc:sldChg>
      <pc:sldChg chg="modSp mod">
        <pc:chgData name="pinales" userId="65d003d1-348e-461b-85fc-57bf8f216434" providerId="ADAL" clId="{3A1247B8-0478-44FB-9243-785132018D63}" dt="2025-01-20T13:46:04.101" v="204" actId="790"/>
        <pc:sldMkLst>
          <pc:docMk/>
          <pc:sldMk cId="0" sldId="262"/>
        </pc:sldMkLst>
      </pc:sldChg>
      <pc:sldChg chg="modSp mod">
        <pc:chgData name="pinales" userId="65d003d1-348e-461b-85fc-57bf8f216434" providerId="ADAL" clId="{3A1247B8-0478-44FB-9243-785132018D63}" dt="2025-01-20T13:49:15.126" v="227" actId="207"/>
        <pc:sldMkLst>
          <pc:docMk/>
          <pc:sldMk cId="0" sldId="264"/>
        </pc:sldMkLst>
      </pc:sldChg>
      <pc:sldChg chg="modSp mod">
        <pc:chgData name="pinales" userId="65d003d1-348e-461b-85fc-57bf8f216434" providerId="ADAL" clId="{3A1247B8-0478-44FB-9243-785132018D63}" dt="2025-01-20T13:50:04.008" v="232" actId="1076"/>
        <pc:sldMkLst>
          <pc:docMk/>
          <pc:sldMk cId="0" sldId="265"/>
        </pc:sldMkLst>
      </pc:sldChg>
      <pc:sldChg chg="addSp modSp mod">
        <pc:chgData name="pinales" userId="65d003d1-348e-461b-85fc-57bf8f216434" providerId="ADAL" clId="{3A1247B8-0478-44FB-9243-785132018D63}" dt="2025-01-20T13:59:44.584" v="259" actId="1076"/>
        <pc:sldMkLst>
          <pc:docMk/>
          <pc:sldMk cId="0" sldId="268"/>
        </pc:sldMkLst>
      </pc:sldChg>
      <pc:sldChg chg="ord">
        <pc:chgData name="pinales" userId="65d003d1-348e-461b-85fc-57bf8f216434" providerId="ADAL" clId="{3A1247B8-0478-44FB-9243-785132018D63}" dt="2025-01-20T13:30:58.014" v="94"/>
        <pc:sldMkLst>
          <pc:docMk/>
          <pc:sldMk cId="0" sldId="272"/>
        </pc:sldMkLst>
      </pc:sldChg>
      <pc:sldChg chg="modSp mod">
        <pc:chgData name="pinales" userId="65d003d1-348e-461b-85fc-57bf8f216434" providerId="ADAL" clId="{3A1247B8-0478-44FB-9243-785132018D63}" dt="2025-01-20T13:46:41.123" v="210" actId="14100"/>
        <pc:sldMkLst>
          <pc:docMk/>
          <pc:sldMk cId="0" sldId="284"/>
        </pc:sldMkLst>
      </pc:sldChg>
      <pc:sldChg chg="delSp modSp mod">
        <pc:chgData name="pinales" userId="65d003d1-348e-461b-85fc-57bf8f216434" providerId="ADAL" clId="{3A1247B8-0478-44FB-9243-785132018D63}" dt="2025-01-20T13:43:29.566" v="151" actId="478"/>
        <pc:sldMkLst>
          <pc:docMk/>
          <pc:sldMk cId="1144492344" sldId="285"/>
        </pc:sldMkLst>
      </pc:sldChg>
      <pc:sldChg chg="modSp">
        <pc:chgData name="pinales" userId="65d003d1-348e-461b-85fc-57bf8f216434" providerId="ADAL" clId="{3A1247B8-0478-44FB-9243-785132018D63}" dt="2025-01-20T13:34:39.556" v="119" actId="123"/>
        <pc:sldMkLst>
          <pc:docMk/>
          <pc:sldMk cId="193037238" sldId="302"/>
        </pc:sldMkLst>
      </pc:sldChg>
      <pc:sldChg chg="modSp mod">
        <pc:chgData name="pinales" userId="65d003d1-348e-461b-85fc-57bf8f216434" providerId="ADAL" clId="{3A1247B8-0478-44FB-9243-785132018D63}" dt="2025-01-20T13:32:21.037" v="98" actId="207"/>
        <pc:sldMkLst>
          <pc:docMk/>
          <pc:sldMk cId="1331468757" sldId="304"/>
        </pc:sldMkLst>
      </pc:sldChg>
      <pc:sldChg chg="modSp mod">
        <pc:chgData name="pinales" userId="65d003d1-348e-461b-85fc-57bf8f216434" providerId="ADAL" clId="{3A1247B8-0478-44FB-9243-785132018D63}" dt="2025-01-20T13:29:18.687" v="74" actId="207"/>
        <pc:sldMkLst>
          <pc:docMk/>
          <pc:sldMk cId="3310389879" sldId="307"/>
        </pc:sldMkLst>
      </pc:sldChg>
      <pc:sldChg chg="modSp mod">
        <pc:chgData name="pinales" userId="65d003d1-348e-461b-85fc-57bf8f216434" providerId="ADAL" clId="{3A1247B8-0478-44FB-9243-785132018D63}" dt="2025-01-20T13:33:12.406" v="111" actId="20577"/>
        <pc:sldMkLst>
          <pc:docMk/>
          <pc:sldMk cId="4148189345" sldId="312"/>
        </pc:sldMkLst>
      </pc:sldChg>
      <pc:sldChg chg="addSp modSp mod">
        <pc:chgData name="pinales" userId="65d003d1-348e-461b-85fc-57bf8f216434" providerId="ADAL" clId="{3A1247B8-0478-44FB-9243-785132018D63}" dt="2025-01-22T20:19:37.859" v="292" actId="1076"/>
        <pc:sldMkLst>
          <pc:docMk/>
          <pc:sldMk cId="695680234" sldId="313"/>
        </pc:sldMkLst>
      </pc:sldChg>
      <pc:sldChg chg="modSp mod">
        <pc:chgData name="pinales" userId="65d003d1-348e-461b-85fc-57bf8f216434" providerId="ADAL" clId="{3A1247B8-0478-44FB-9243-785132018D63}" dt="2025-01-20T13:25:13.966" v="73" actId="20577"/>
        <pc:sldMkLst>
          <pc:docMk/>
          <pc:sldMk cId="1092214278" sldId="314"/>
        </pc:sldMkLst>
      </pc:sldChg>
      <pc:sldChg chg="modSp mod">
        <pc:chgData name="pinales" userId="65d003d1-348e-461b-85fc-57bf8f216434" providerId="ADAL" clId="{3A1247B8-0478-44FB-9243-785132018D63}" dt="2025-01-20T13:38:54.226" v="125" actId="27636"/>
        <pc:sldMkLst>
          <pc:docMk/>
          <pc:sldMk cId="2473554336" sldId="315"/>
        </pc:sldMkLst>
      </pc:sldChg>
    </pc:docChg>
  </pc:docChgLst>
  <pc:docChgLst>
    <pc:chgData name="pinales" userId="65d003d1-348e-461b-85fc-57bf8f216434" providerId="ADAL" clId="{C3AAF45B-66A4-4576-9910-985F14E5B2F3}"/>
    <pc:docChg chg="undo redo custSel modSld">
      <pc:chgData name="pinales" userId="65d003d1-348e-461b-85fc-57bf8f216434" providerId="ADAL" clId="{C3AAF45B-66A4-4576-9910-985F14E5B2F3}" dt="2022-09-26T16:39:20.854" v="657" actId="20577"/>
      <pc:docMkLst>
        <pc:docMk/>
      </pc:docMkLst>
      <pc:sldChg chg="modSp mod">
        <pc:chgData name="pinales" userId="65d003d1-348e-461b-85fc-57bf8f216434" providerId="ADAL" clId="{C3AAF45B-66A4-4576-9910-985F14E5B2F3}" dt="2022-09-26T15:05:55.250" v="175" actId="2711"/>
        <pc:sldMkLst>
          <pc:docMk/>
          <pc:sldMk cId="0" sldId="256"/>
        </pc:sldMkLst>
      </pc:sldChg>
      <pc:sldChg chg="modSp mod">
        <pc:chgData name="pinales" userId="65d003d1-348e-461b-85fc-57bf8f216434" providerId="ADAL" clId="{C3AAF45B-66A4-4576-9910-985F14E5B2F3}" dt="2022-09-22T18:48:45.342" v="44" actId="404"/>
        <pc:sldMkLst>
          <pc:docMk/>
          <pc:sldMk cId="0" sldId="259"/>
        </pc:sldMkLst>
      </pc:sldChg>
      <pc:sldChg chg="modSp mod">
        <pc:chgData name="pinales" userId="65d003d1-348e-461b-85fc-57bf8f216434" providerId="ADAL" clId="{C3AAF45B-66A4-4576-9910-985F14E5B2F3}" dt="2022-09-26T16:31:48.258" v="614" actId="14100"/>
        <pc:sldMkLst>
          <pc:docMk/>
          <pc:sldMk cId="0" sldId="260"/>
        </pc:sldMkLst>
      </pc:sldChg>
      <pc:sldChg chg="modSp mod">
        <pc:chgData name="pinales" userId="65d003d1-348e-461b-85fc-57bf8f216434" providerId="ADAL" clId="{C3AAF45B-66A4-4576-9910-985F14E5B2F3}" dt="2022-09-26T16:33:04.035" v="615" actId="14100"/>
        <pc:sldMkLst>
          <pc:docMk/>
          <pc:sldMk cId="0" sldId="261"/>
        </pc:sldMkLst>
      </pc:sldChg>
      <pc:sldChg chg="addSp modSp mod">
        <pc:chgData name="pinales" userId="65d003d1-348e-461b-85fc-57bf8f216434" providerId="ADAL" clId="{C3AAF45B-66A4-4576-9910-985F14E5B2F3}" dt="2022-09-26T16:39:20.854" v="657" actId="20577"/>
        <pc:sldMkLst>
          <pc:docMk/>
          <pc:sldMk cId="0" sldId="262"/>
        </pc:sldMkLst>
      </pc:sldChg>
      <pc:sldChg chg="modSp mod">
        <pc:chgData name="pinales" userId="65d003d1-348e-461b-85fc-57bf8f216434" providerId="ADAL" clId="{C3AAF45B-66A4-4576-9910-985F14E5B2F3}" dt="2022-09-22T18:47:38.110" v="33" actId="27636"/>
        <pc:sldMkLst>
          <pc:docMk/>
          <pc:sldMk cId="0" sldId="264"/>
        </pc:sldMkLst>
      </pc:sldChg>
      <pc:sldChg chg="modSp mod">
        <pc:chgData name="pinales" userId="65d003d1-348e-461b-85fc-57bf8f216434" providerId="ADAL" clId="{C3AAF45B-66A4-4576-9910-985F14E5B2F3}" dt="2022-09-22T18:47:16.352" v="30" actId="2711"/>
        <pc:sldMkLst>
          <pc:docMk/>
          <pc:sldMk cId="0" sldId="265"/>
        </pc:sldMkLst>
      </pc:sldChg>
      <pc:sldChg chg="modSp mod">
        <pc:chgData name="pinales" userId="65d003d1-348e-461b-85fc-57bf8f216434" providerId="ADAL" clId="{C3AAF45B-66A4-4576-9910-985F14E5B2F3}" dt="2022-09-22T18:46:54.488" v="29" actId="2711"/>
        <pc:sldMkLst>
          <pc:docMk/>
          <pc:sldMk cId="0" sldId="268"/>
        </pc:sldMkLst>
      </pc:sldChg>
      <pc:sldChg chg="modSp mod">
        <pc:chgData name="pinales" userId="65d003d1-348e-461b-85fc-57bf8f216434" providerId="ADAL" clId="{C3AAF45B-66A4-4576-9910-985F14E5B2F3}" dt="2022-09-22T18:37:21.507" v="18" actId="20577"/>
        <pc:sldMkLst>
          <pc:docMk/>
          <pc:sldMk cId="0" sldId="271"/>
        </pc:sldMkLst>
      </pc:sldChg>
      <pc:sldChg chg="modSp mod">
        <pc:chgData name="pinales" userId="65d003d1-348e-461b-85fc-57bf8f216434" providerId="ADAL" clId="{C3AAF45B-66A4-4576-9910-985F14E5B2F3}" dt="2022-09-22T18:48:53.446" v="47" actId="2711"/>
        <pc:sldMkLst>
          <pc:docMk/>
          <pc:sldMk cId="0" sldId="284"/>
        </pc:sldMkLst>
      </pc:sldChg>
      <pc:sldChg chg="modSp mod">
        <pc:chgData name="pinales" userId="65d003d1-348e-461b-85fc-57bf8f216434" providerId="ADAL" clId="{C3AAF45B-66A4-4576-9910-985F14E5B2F3}" dt="2022-09-26T16:34:00.612" v="617" actId="20577"/>
        <pc:sldMkLst>
          <pc:docMk/>
          <pc:sldMk cId="1144492344" sldId="285"/>
        </pc:sldMkLst>
      </pc:sldChg>
      <pc:sldChg chg="modSp mod">
        <pc:chgData name="pinales" userId="65d003d1-348e-461b-85fc-57bf8f216434" providerId="ADAL" clId="{C3AAF45B-66A4-4576-9910-985F14E5B2F3}" dt="2022-09-26T15:39:46.417" v="511" actId="123"/>
        <pc:sldMkLst>
          <pc:docMk/>
          <pc:sldMk cId="1813761702" sldId="303"/>
        </pc:sldMkLst>
      </pc:sldChg>
      <pc:sldChg chg="modSp mod">
        <pc:chgData name="pinales" userId="65d003d1-348e-461b-85fc-57bf8f216434" providerId="ADAL" clId="{C3AAF45B-66A4-4576-9910-985F14E5B2F3}" dt="2022-09-26T15:41:55.599" v="527" actId="20577"/>
        <pc:sldMkLst>
          <pc:docMk/>
          <pc:sldMk cId="1331468757" sldId="304"/>
        </pc:sldMkLst>
      </pc:sldChg>
      <pc:sldChg chg="modSp mod">
        <pc:chgData name="pinales" userId="65d003d1-348e-461b-85fc-57bf8f216434" providerId="ADAL" clId="{C3AAF45B-66A4-4576-9910-985F14E5B2F3}" dt="2022-09-22T18:54:09.746" v="172" actId="20577"/>
        <pc:sldMkLst>
          <pc:docMk/>
          <pc:sldMk cId="3310389879" sldId="307"/>
        </pc:sldMkLst>
      </pc:sldChg>
      <pc:sldChg chg="modSp mod">
        <pc:chgData name="pinales" userId="65d003d1-348e-461b-85fc-57bf8f216434" providerId="ADAL" clId="{C3AAF45B-66A4-4576-9910-985F14E5B2F3}" dt="2022-09-26T15:43:14.782" v="546" actId="20577"/>
        <pc:sldMkLst>
          <pc:docMk/>
          <pc:sldMk cId="602290394" sldId="311"/>
        </pc:sldMkLst>
      </pc:sldChg>
      <pc:sldChg chg="modSp mod">
        <pc:chgData name="pinales" userId="65d003d1-348e-461b-85fc-57bf8f216434" providerId="ADAL" clId="{C3AAF45B-66A4-4576-9910-985F14E5B2F3}" dt="2022-09-22T18:41:16.559" v="28" actId="790"/>
        <pc:sldMkLst>
          <pc:docMk/>
          <pc:sldMk cId="4148189345" sldId="312"/>
        </pc:sldMkLst>
      </pc:sldChg>
      <pc:sldChg chg="modSp mod">
        <pc:chgData name="pinales" userId="65d003d1-348e-461b-85fc-57bf8f216434" providerId="ADAL" clId="{C3AAF45B-66A4-4576-9910-985F14E5B2F3}" dt="2022-09-26T15:43:51.500" v="547" actId="14100"/>
        <pc:sldMkLst>
          <pc:docMk/>
          <pc:sldMk cId="695680234" sldId="313"/>
        </pc:sldMkLst>
      </pc:sldChg>
      <pc:sldChg chg="modSp mod">
        <pc:chgData name="pinales" userId="65d003d1-348e-461b-85fc-57bf8f216434" providerId="ADAL" clId="{C3AAF45B-66A4-4576-9910-985F14E5B2F3}" dt="2022-09-26T15:31:11.840" v="486" actId="20577"/>
        <pc:sldMkLst>
          <pc:docMk/>
          <pc:sldMk cId="1092214278" sldId="314"/>
        </pc:sldMkLst>
      </pc:sldChg>
      <pc:sldChg chg="modSp mod">
        <pc:chgData name="pinales" userId="65d003d1-348e-461b-85fc-57bf8f216434" providerId="ADAL" clId="{C3AAF45B-66A4-4576-9910-985F14E5B2F3}" dt="2022-09-26T16:29:12.925" v="613" actId="207"/>
        <pc:sldMkLst>
          <pc:docMk/>
          <pc:sldMk cId="2473554336" sldId="315"/>
        </pc:sldMkLst>
      </pc:sldChg>
    </pc:docChg>
  </pc:docChgLst>
  <pc:docChgLst>
    <pc:chgData name="pinales" userId="65d003d1-348e-461b-85fc-57bf8f216434" providerId="ADAL" clId="{1B09B712-2DC4-47C0-B2EA-9FD0DE1876BE}"/>
    <pc:docChg chg="undo redo custSel addSld delSld modSld sldOrd">
      <pc:chgData name="pinales" userId="65d003d1-348e-461b-85fc-57bf8f216434" providerId="ADAL" clId="{1B09B712-2DC4-47C0-B2EA-9FD0DE1876BE}" dt="2022-06-23T18:54:24.310" v="12066" actId="14100"/>
      <pc:docMkLst>
        <pc:docMk/>
      </pc:docMkLst>
      <pc:sldChg chg="modSp mod">
        <pc:chgData name="pinales" userId="65d003d1-348e-461b-85fc-57bf8f216434" providerId="ADAL" clId="{1B09B712-2DC4-47C0-B2EA-9FD0DE1876BE}" dt="2022-05-31T19:51:38.555" v="4252" actId="790"/>
        <pc:sldMkLst>
          <pc:docMk/>
          <pc:sldMk cId="0" sldId="256"/>
        </pc:sldMkLst>
      </pc:sldChg>
      <pc:sldChg chg="addSp delSp modSp mod modClrScheme chgLayout">
        <pc:chgData name="pinales" userId="65d003d1-348e-461b-85fc-57bf8f216434" providerId="ADAL" clId="{1B09B712-2DC4-47C0-B2EA-9FD0DE1876BE}" dt="2022-06-02T15:42:30.161" v="6473" actId="123"/>
        <pc:sldMkLst>
          <pc:docMk/>
          <pc:sldMk cId="0" sldId="259"/>
        </pc:sldMkLst>
      </pc:sldChg>
      <pc:sldChg chg="addSp modSp mod">
        <pc:chgData name="pinales" userId="65d003d1-348e-461b-85fc-57bf8f216434" providerId="ADAL" clId="{1B09B712-2DC4-47C0-B2EA-9FD0DE1876BE}" dt="2022-05-30T17:27:06.192" v="632" actId="207"/>
        <pc:sldMkLst>
          <pc:docMk/>
          <pc:sldMk cId="0" sldId="260"/>
        </pc:sldMkLst>
      </pc:sldChg>
      <pc:sldChg chg="addSp delSp modSp mod ord modClrScheme chgLayout">
        <pc:chgData name="pinales" userId="65d003d1-348e-461b-85fc-57bf8f216434" providerId="ADAL" clId="{1B09B712-2DC4-47C0-B2EA-9FD0DE1876BE}" dt="2022-05-30T21:16:13.722" v="2330" actId="14100"/>
        <pc:sldMkLst>
          <pc:docMk/>
          <pc:sldMk cId="0" sldId="261"/>
        </pc:sldMkLst>
      </pc:sldChg>
      <pc:sldChg chg="addSp delSp modSp mod modClrScheme chgLayout">
        <pc:chgData name="pinales" userId="65d003d1-348e-461b-85fc-57bf8f216434" providerId="ADAL" clId="{1B09B712-2DC4-47C0-B2EA-9FD0DE1876BE}" dt="2022-06-02T15:38:28.746" v="6404" actId="948"/>
        <pc:sldMkLst>
          <pc:docMk/>
          <pc:sldMk cId="0" sldId="262"/>
        </pc:sldMkLst>
      </pc:sldChg>
      <pc:sldChg chg="delSp modSp del">
        <pc:chgData name="pinales" userId="65d003d1-348e-461b-85fc-57bf8f216434" providerId="ADAL" clId="{1B09B712-2DC4-47C0-B2EA-9FD0DE1876BE}" dt="2022-05-30T18:55:41.507" v="2201" actId="47"/>
        <pc:sldMkLst>
          <pc:docMk/>
          <pc:sldMk cId="0" sldId="263"/>
        </pc:sldMkLst>
      </pc:sldChg>
      <pc:sldChg chg="addSp modSp mod ord modClrScheme chgLayout">
        <pc:chgData name="pinales" userId="65d003d1-348e-461b-85fc-57bf8f216434" providerId="ADAL" clId="{1B09B712-2DC4-47C0-B2EA-9FD0DE1876BE}" dt="2022-06-02T17:49:45.199" v="7178" actId="20577"/>
        <pc:sldMkLst>
          <pc:docMk/>
          <pc:sldMk cId="0" sldId="264"/>
        </pc:sldMkLst>
      </pc:sldChg>
      <pc:sldChg chg="addSp delSp modSp mod ord modClrScheme chgLayout">
        <pc:chgData name="pinales" userId="65d003d1-348e-461b-85fc-57bf8f216434" providerId="ADAL" clId="{1B09B712-2DC4-47C0-B2EA-9FD0DE1876BE}" dt="2022-06-23T18:54:24.310" v="12066" actId="14100"/>
        <pc:sldMkLst>
          <pc:docMk/>
          <pc:sldMk cId="0" sldId="265"/>
        </pc:sldMkLst>
      </pc:sldChg>
      <pc:sldChg chg="modSp del mod ord">
        <pc:chgData name="pinales" userId="65d003d1-348e-461b-85fc-57bf8f216434" providerId="ADAL" clId="{1B09B712-2DC4-47C0-B2EA-9FD0DE1876BE}" dt="2022-06-02T16:12:24.175" v="6838" actId="47"/>
        <pc:sldMkLst>
          <pc:docMk/>
          <pc:sldMk cId="0" sldId="266"/>
        </pc:sldMkLst>
      </pc:sldChg>
      <pc:sldChg chg="addSp delSp modSp del mod ord modClrScheme chgLayout">
        <pc:chgData name="pinales" userId="65d003d1-348e-461b-85fc-57bf8f216434" providerId="ADAL" clId="{1B09B712-2DC4-47C0-B2EA-9FD0DE1876BE}" dt="2022-06-02T17:49:29.662" v="7177" actId="47"/>
        <pc:sldMkLst>
          <pc:docMk/>
          <pc:sldMk cId="0" sldId="267"/>
        </pc:sldMkLst>
      </pc:sldChg>
      <pc:sldChg chg="addSp delSp modSp mod modClrScheme chgLayout">
        <pc:chgData name="pinales" userId="65d003d1-348e-461b-85fc-57bf8f216434" providerId="ADAL" clId="{1B09B712-2DC4-47C0-B2EA-9FD0DE1876BE}" dt="2022-06-02T18:16:30.516" v="8166" actId="20577"/>
        <pc:sldMkLst>
          <pc:docMk/>
          <pc:sldMk cId="0" sldId="268"/>
        </pc:sldMkLst>
      </pc:sldChg>
      <pc:sldChg chg="del">
        <pc:chgData name="pinales" userId="65d003d1-348e-461b-85fc-57bf8f216434" providerId="ADAL" clId="{1B09B712-2DC4-47C0-B2EA-9FD0DE1876BE}" dt="2022-06-02T16:12:11.478" v="6837" actId="47"/>
        <pc:sldMkLst>
          <pc:docMk/>
          <pc:sldMk cId="0" sldId="269"/>
        </pc:sldMkLst>
      </pc:sldChg>
      <pc:sldChg chg="addSp delSp modSp mod">
        <pc:chgData name="pinales" userId="65d003d1-348e-461b-85fc-57bf8f216434" providerId="ADAL" clId="{1B09B712-2DC4-47C0-B2EA-9FD0DE1876BE}" dt="2022-06-02T18:36:13.335" v="8974" actId="20577"/>
        <pc:sldMkLst>
          <pc:docMk/>
          <pc:sldMk cId="0" sldId="271"/>
        </pc:sldMkLst>
      </pc:sldChg>
      <pc:sldChg chg="addSp delSp modSp mod">
        <pc:chgData name="pinales" userId="65d003d1-348e-461b-85fc-57bf8f216434" providerId="ADAL" clId="{1B09B712-2DC4-47C0-B2EA-9FD0DE1876BE}" dt="2022-06-02T19:02:42.142" v="10236" actId="22"/>
        <pc:sldMkLst>
          <pc:docMk/>
          <pc:sldMk cId="0" sldId="272"/>
        </pc:sldMkLst>
      </pc:sldChg>
      <pc:sldChg chg="addSp modSp mod ord modClrScheme chgLayout">
        <pc:chgData name="pinales" userId="65d003d1-348e-461b-85fc-57bf8f216434" providerId="ADAL" clId="{1B09B712-2DC4-47C0-B2EA-9FD0DE1876BE}" dt="2022-06-06T14:37:12.167" v="10420" actId="14100"/>
        <pc:sldMkLst>
          <pc:docMk/>
          <pc:sldMk cId="0" sldId="276"/>
        </pc:sldMkLst>
      </pc:sldChg>
      <pc:sldChg chg="del">
        <pc:chgData name="pinales" userId="65d003d1-348e-461b-85fc-57bf8f216434" providerId="ADAL" clId="{1B09B712-2DC4-47C0-B2EA-9FD0DE1876BE}" dt="2022-06-02T18:45:43.721" v="9384" actId="47"/>
        <pc:sldMkLst>
          <pc:docMk/>
          <pc:sldMk cId="0" sldId="278"/>
        </pc:sldMkLst>
      </pc:sldChg>
      <pc:sldChg chg="modSp mod">
        <pc:chgData name="pinales" userId="65d003d1-348e-461b-85fc-57bf8f216434" providerId="ADAL" clId="{1B09B712-2DC4-47C0-B2EA-9FD0DE1876BE}" dt="2022-06-02T18:57:09.516" v="10204" actId="207"/>
        <pc:sldMkLst>
          <pc:docMk/>
          <pc:sldMk cId="0" sldId="279"/>
        </pc:sldMkLst>
      </pc:sldChg>
      <pc:sldChg chg="del">
        <pc:chgData name="pinales" userId="65d003d1-348e-461b-85fc-57bf8f216434" providerId="ADAL" clId="{1B09B712-2DC4-47C0-B2EA-9FD0DE1876BE}" dt="2022-06-02T18:36:35.280" v="8975" actId="47"/>
        <pc:sldMkLst>
          <pc:docMk/>
          <pc:sldMk cId="0" sldId="280"/>
        </pc:sldMkLst>
      </pc:sldChg>
      <pc:sldChg chg="modSp mod">
        <pc:chgData name="pinales" userId="65d003d1-348e-461b-85fc-57bf8f216434" providerId="ADAL" clId="{1B09B712-2DC4-47C0-B2EA-9FD0DE1876BE}" dt="2022-06-02T18:45:29.557" v="9383" actId="1076"/>
        <pc:sldMkLst>
          <pc:docMk/>
          <pc:sldMk cId="0" sldId="283"/>
        </pc:sldMkLst>
      </pc:sldChg>
      <pc:sldChg chg="addSp delSp modSp mod ord modClrScheme chgLayout">
        <pc:chgData name="pinales" userId="65d003d1-348e-461b-85fc-57bf8f216434" providerId="ADAL" clId="{1B09B712-2DC4-47C0-B2EA-9FD0DE1876BE}" dt="2022-06-02T15:40:03.939" v="6413" actId="207"/>
        <pc:sldMkLst>
          <pc:docMk/>
          <pc:sldMk cId="0" sldId="284"/>
        </pc:sldMkLst>
      </pc:sldChg>
      <pc:sldChg chg="addSp delSp modSp new mod">
        <pc:chgData name="pinales" userId="65d003d1-348e-461b-85fc-57bf8f216434" providerId="ADAL" clId="{1B09B712-2DC4-47C0-B2EA-9FD0DE1876BE}" dt="2022-06-02T15:36:55.526" v="6401" actId="207"/>
        <pc:sldMkLst>
          <pc:docMk/>
          <pc:sldMk cId="1144492344" sldId="285"/>
        </pc:sldMkLst>
      </pc:sldChg>
      <pc:sldChg chg="addSp delSp modSp add mod">
        <pc:chgData name="pinales" userId="65d003d1-348e-461b-85fc-57bf8f216434" providerId="ADAL" clId="{1B09B712-2DC4-47C0-B2EA-9FD0DE1876BE}" dt="2022-06-06T15:52:21.467" v="10555" actId="20577"/>
        <pc:sldMkLst>
          <pc:docMk/>
          <pc:sldMk cId="193037238" sldId="302"/>
        </pc:sldMkLst>
      </pc:sldChg>
      <pc:sldChg chg="modSp add mod">
        <pc:chgData name="pinales" userId="65d003d1-348e-461b-85fc-57bf8f216434" providerId="ADAL" clId="{1B09B712-2DC4-47C0-B2EA-9FD0DE1876BE}" dt="2022-06-06T15:53:25.457" v="10580" actId="207"/>
        <pc:sldMkLst>
          <pc:docMk/>
          <pc:sldMk cId="1813761702" sldId="303"/>
        </pc:sldMkLst>
      </pc:sldChg>
      <pc:sldChg chg="modSp add mod">
        <pc:chgData name="pinales" userId="65d003d1-348e-461b-85fc-57bf8f216434" providerId="ADAL" clId="{1B09B712-2DC4-47C0-B2EA-9FD0DE1876BE}" dt="2022-06-06T15:53:57.064" v="10582" actId="20577"/>
        <pc:sldMkLst>
          <pc:docMk/>
          <pc:sldMk cId="1331468757" sldId="304"/>
        </pc:sldMkLst>
      </pc:sldChg>
      <pc:sldChg chg="modSp add mod">
        <pc:chgData name="pinales" userId="65d003d1-348e-461b-85fc-57bf8f216434" providerId="ADAL" clId="{1B09B712-2DC4-47C0-B2EA-9FD0DE1876BE}" dt="2022-06-02T19:05:51.692" v="10259" actId="1076"/>
        <pc:sldMkLst>
          <pc:docMk/>
          <pc:sldMk cId="3003497421" sldId="305"/>
        </pc:sldMkLst>
      </pc:sldChg>
      <pc:sldChg chg="modSp new mod">
        <pc:chgData name="pinales" userId="65d003d1-348e-461b-85fc-57bf8f216434" providerId="ADAL" clId="{1B09B712-2DC4-47C0-B2EA-9FD0DE1876BE}" dt="2022-06-06T21:50:08.928" v="12065" actId="20577"/>
        <pc:sldMkLst>
          <pc:docMk/>
          <pc:sldMk cId="2543970577" sldId="306"/>
        </pc:sldMkLst>
      </pc:sldChg>
      <pc:sldChg chg="addSp delSp modSp mod">
        <pc:chgData name="pinales" userId="65d003d1-348e-461b-85fc-57bf8f216434" providerId="ADAL" clId="{1B09B712-2DC4-47C0-B2EA-9FD0DE1876BE}" dt="2022-06-06T18:34:21.927" v="11420" actId="20577"/>
        <pc:sldMkLst>
          <pc:docMk/>
          <pc:sldMk cId="3310389879" sldId="307"/>
        </pc:sldMkLst>
      </pc:sldChg>
      <pc:sldChg chg="addSp delSp modSp add mod modClrScheme chgLayout">
        <pc:chgData name="pinales" userId="65d003d1-348e-461b-85fc-57bf8f216434" providerId="ADAL" clId="{1B09B712-2DC4-47C0-B2EA-9FD0DE1876BE}" dt="2022-06-06T17:13:00.116" v="10804" actId="20577"/>
        <pc:sldMkLst>
          <pc:docMk/>
          <pc:sldMk cId="602290394" sldId="311"/>
        </pc:sldMkLst>
      </pc:sldChg>
      <pc:sldChg chg="addSp modSp new mod">
        <pc:chgData name="pinales" userId="65d003d1-348e-461b-85fc-57bf8f216434" providerId="ADAL" clId="{1B09B712-2DC4-47C0-B2EA-9FD0DE1876BE}" dt="2022-06-06T18:59:26.880" v="11924" actId="732"/>
        <pc:sldMkLst>
          <pc:docMk/>
          <pc:sldMk cId="4148189345" sldId="312"/>
        </pc:sldMkLst>
      </pc:sldChg>
    </pc:docChg>
  </pc:docChgLst>
  <pc:docChgLst>
    <pc:chgData name="pinales" userId="65d003d1-348e-461b-85fc-57bf8f216434" providerId="ADAL" clId="{C5D37BD2-0DA8-4574-90C3-05951AB7B51F}"/>
    <pc:docChg chg="undo custSel addSld modSld">
      <pc:chgData name="pinales" userId="65d003d1-348e-461b-85fc-57bf8f216434" providerId="ADAL" clId="{C5D37BD2-0DA8-4574-90C3-05951AB7B51F}" dt="2022-09-26T06:23:01.101" v="878" actId="20577"/>
      <pc:docMkLst>
        <pc:docMk/>
      </pc:docMkLst>
      <pc:sldChg chg="modSp mod">
        <pc:chgData name="pinales" userId="65d003d1-348e-461b-85fc-57bf8f216434" providerId="ADAL" clId="{C5D37BD2-0DA8-4574-90C3-05951AB7B51F}" dt="2022-09-26T05:56:14.601" v="480" actId="1076"/>
        <pc:sldMkLst>
          <pc:docMk/>
          <pc:sldMk cId="0" sldId="259"/>
        </pc:sldMkLst>
      </pc:sldChg>
      <pc:sldChg chg="modSp mod">
        <pc:chgData name="pinales" userId="65d003d1-348e-461b-85fc-57bf8f216434" providerId="ADAL" clId="{C5D37BD2-0DA8-4574-90C3-05951AB7B51F}" dt="2022-09-26T04:45:59.758" v="22" actId="1076"/>
        <pc:sldMkLst>
          <pc:docMk/>
          <pc:sldMk cId="0" sldId="260"/>
        </pc:sldMkLst>
      </pc:sldChg>
      <pc:sldChg chg="addSp modSp mod">
        <pc:chgData name="pinales" userId="65d003d1-348e-461b-85fc-57bf8f216434" providerId="ADAL" clId="{C5D37BD2-0DA8-4574-90C3-05951AB7B51F}" dt="2022-09-26T05:52:32.855" v="459" actId="20577"/>
        <pc:sldMkLst>
          <pc:docMk/>
          <pc:sldMk cId="0" sldId="261"/>
        </pc:sldMkLst>
      </pc:sldChg>
      <pc:sldChg chg="modSp mod">
        <pc:chgData name="pinales" userId="65d003d1-348e-461b-85fc-57bf8f216434" providerId="ADAL" clId="{C5D37BD2-0DA8-4574-90C3-05951AB7B51F}" dt="2022-09-26T05:54:23.381" v="467" actId="20577"/>
        <pc:sldMkLst>
          <pc:docMk/>
          <pc:sldMk cId="0" sldId="262"/>
        </pc:sldMkLst>
      </pc:sldChg>
      <pc:sldChg chg="modSp mod">
        <pc:chgData name="pinales" userId="65d003d1-348e-461b-85fc-57bf8f216434" providerId="ADAL" clId="{C5D37BD2-0DA8-4574-90C3-05951AB7B51F}" dt="2022-09-26T06:10:27.394" v="688" actId="255"/>
        <pc:sldMkLst>
          <pc:docMk/>
          <pc:sldMk cId="0" sldId="264"/>
        </pc:sldMkLst>
      </pc:sldChg>
      <pc:sldChg chg="modSp mod">
        <pc:chgData name="pinales" userId="65d003d1-348e-461b-85fc-57bf8f216434" providerId="ADAL" clId="{C5D37BD2-0DA8-4574-90C3-05951AB7B51F}" dt="2022-09-26T06:12:00.308" v="696" actId="20577"/>
        <pc:sldMkLst>
          <pc:docMk/>
          <pc:sldMk cId="0" sldId="265"/>
        </pc:sldMkLst>
      </pc:sldChg>
      <pc:sldChg chg="modSp mod">
        <pc:chgData name="pinales" userId="65d003d1-348e-461b-85fc-57bf8f216434" providerId="ADAL" clId="{C5D37BD2-0DA8-4574-90C3-05951AB7B51F}" dt="2022-09-26T06:14:15.078" v="704" actId="14100"/>
        <pc:sldMkLst>
          <pc:docMk/>
          <pc:sldMk cId="0" sldId="272"/>
        </pc:sldMkLst>
      </pc:sldChg>
      <pc:sldChg chg="modSp mod">
        <pc:chgData name="pinales" userId="65d003d1-348e-461b-85fc-57bf8f216434" providerId="ADAL" clId="{C5D37BD2-0DA8-4574-90C3-05951AB7B51F}" dt="2022-09-26T05:54:38.643" v="477" actId="20577"/>
        <pc:sldMkLst>
          <pc:docMk/>
          <pc:sldMk cId="0" sldId="284"/>
        </pc:sldMkLst>
      </pc:sldChg>
      <pc:sldChg chg="addSp delSp modSp mod">
        <pc:chgData name="pinales" userId="65d003d1-348e-461b-85fc-57bf8f216434" providerId="ADAL" clId="{C5D37BD2-0DA8-4574-90C3-05951AB7B51F}" dt="2022-09-26T05:53:47.561" v="466" actId="1076"/>
        <pc:sldMkLst>
          <pc:docMk/>
          <pc:sldMk cId="1144492344" sldId="285"/>
        </pc:sldMkLst>
      </pc:sldChg>
      <pc:sldChg chg="modSp mod">
        <pc:chgData name="pinales" userId="65d003d1-348e-461b-85fc-57bf8f216434" providerId="ADAL" clId="{C5D37BD2-0DA8-4574-90C3-05951AB7B51F}" dt="2022-09-26T06:23:01.101" v="878" actId="20577"/>
        <pc:sldMkLst>
          <pc:docMk/>
          <pc:sldMk cId="3310389879" sldId="307"/>
        </pc:sldMkLst>
      </pc:sldChg>
      <pc:sldChg chg="modSp mod">
        <pc:chgData name="pinales" userId="65d003d1-348e-461b-85fc-57bf8f216434" providerId="ADAL" clId="{C5D37BD2-0DA8-4574-90C3-05951AB7B51F}" dt="2022-09-26T06:13:37.784" v="700" actId="13900"/>
        <pc:sldMkLst>
          <pc:docMk/>
          <pc:sldMk cId="4148189345" sldId="312"/>
        </pc:sldMkLst>
      </pc:sldChg>
      <pc:sldChg chg="addSp delSp modSp new mod">
        <pc:chgData name="pinales" userId="65d003d1-348e-461b-85fc-57bf8f216434" providerId="ADAL" clId="{C5D37BD2-0DA8-4574-90C3-05951AB7B51F}" dt="2022-09-26T05:27:21.706" v="348" actId="1076"/>
        <pc:sldMkLst>
          <pc:docMk/>
          <pc:sldMk cId="695680234" sldId="313"/>
        </pc:sldMkLst>
      </pc:sldChg>
      <pc:sldChg chg="addSp delSp modSp new mod modClrScheme chgLayout">
        <pc:chgData name="pinales" userId="65d003d1-348e-461b-85fc-57bf8f216434" providerId="ADAL" clId="{C5D37BD2-0DA8-4574-90C3-05951AB7B51F}" dt="2022-09-26T05:27:55.627" v="379" actId="20577"/>
        <pc:sldMkLst>
          <pc:docMk/>
          <pc:sldMk cId="1092214278" sldId="314"/>
        </pc:sldMkLst>
      </pc:sldChg>
      <pc:sldChg chg="addSp modSp new mod modClrScheme chgLayout">
        <pc:chgData name="pinales" userId="65d003d1-348e-461b-85fc-57bf8f216434" providerId="ADAL" clId="{C5D37BD2-0DA8-4574-90C3-05951AB7B51F}" dt="2022-09-26T05:27:11.076" v="345" actId="1076"/>
        <pc:sldMkLst>
          <pc:docMk/>
          <pc:sldMk cId="2473554336" sldId="315"/>
        </pc:sldMkLst>
      </pc:sldChg>
    </pc:docChg>
  </pc:docChgLst>
  <pc:docChgLst>
    <pc:chgData name="pinales" userId="65d003d1-348e-461b-85fc-57bf8f216434" providerId="ADAL" clId="{8F742B5B-50E6-4F50-B370-9D6389EA5064}"/>
    <pc:docChg chg="delSld modSld">
      <pc:chgData name="pinales" userId="65d003d1-348e-461b-85fc-57bf8f216434" providerId="ADAL" clId="{8F742B5B-50E6-4F50-B370-9D6389EA5064}" dt="2023-09-18T16:34:57.187" v="325" actId="14100"/>
      <pc:docMkLst>
        <pc:docMk/>
      </pc:docMkLst>
      <pc:sldChg chg="del">
        <pc:chgData name="pinales" userId="65d003d1-348e-461b-85fc-57bf8f216434" providerId="ADAL" clId="{8F742B5B-50E6-4F50-B370-9D6389EA5064}" dt="2023-09-13T13:54:56.767" v="322" actId="47"/>
        <pc:sldMkLst>
          <pc:docMk/>
          <pc:sldMk cId="0" sldId="271"/>
        </pc:sldMkLst>
      </pc:sldChg>
      <pc:sldChg chg="del">
        <pc:chgData name="pinales" userId="65d003d1-348e-461b-85fc-57bf8f216434" providerId="ADAL" clId="{8F742B5B-50E6-4F50-B370-9D6389EA5064}" dt="2023-09-13T13:29:01.422" v="1" actId="47"/>
        <pc:sldMkLst>
          <pc:docMk/>
          <pc:sldMk cId="0" sldId="274"/>
        </pc:sldMkLst>
      </pc:sldChg>
      <pc:sldChg chg="del">
        <pc:chgData name="pinales" userId="65d003d1-348e-461b-85fc-57bf8f216434" providerId="ADAL" clId="{8F742B5B-50E6-4F50-B370-9D6389EA5064}" dt="2023-09-13T13:29:01.422" v="1" actId="47"/>
        <pc:sldMkLst>
          <pc:docMk/>
          <pc:sldMk cId="0" sldId="275"/>
        </pc:sldMkLst>
      </pc:sldChg>
      <pc:sldChg chg="modSp mod">
        <pc:chgData name="pinales" userId="65d003d1-348e-461b-85fc-57bf8f216434" providerId="ADAL" clId="{8F742B5B-50E6-4F50-B370-9D6389EA5064}" dt="2023-09-13T13:34:03.488" v="292" actId="20577"/>
        <pc:sldMkLst>
          <pc:docMk/>
          <pc:sldMk cId="0" sldId="276"/>
        </pc:sldMkLst>
      </pc:sldChg>
      <pc:sldChg chg="del">
        <pc:chgData name="pinales" userId="65d003d1-348e-461b-85fc-57bf8f216434" providerId="ADAL" clId="{8F742B5B-50E6-4F50-B370-9D6389EA5064}" dt="2023-09-13T13:29:01.422" v="1" actId="47"/>
        <pc:sldMkLst>
          <pc:docMk/>
          <pc:sldMk cId="0" sldId="277"/>
        </pc:sldMkLst>
      </pc:sldChg>
      <pc:sldChg chg="del">
        <pc:chgData name="pinales" userId="65d003d1-348e-461b-85fc-57bf8f216434" providerId="ADAL" clId="{8F742B5B-50E6-4F50-B370-9D6389EA5064}" dt="2023-09-13T13:28:45.953" v="0" actId="47"/>
        <pc:sldMkLst>
          <pc:docMk/>
          <pc:sldMk cId="0" sldId="279"/>
        </pc:sldMkLst>
      </pc:sldChg>
      <pc:sldChg chg="del">
        <pc:chgData name="pinales" userId="65d003d1-348e-461b-85fc-57bf8f216434" providerId="ADAL" clId="{8F742B5B-50E6-4F50-B370-9D6389EA5064}" dt="2023-09-13T13:28:45.953" v="0" actId="47"/>
        <pc:sldMkLst>
          <pc:docMk/>
          <pc:sldMk cId="0" sldId="281"/>
        </pc:sldMkLst>
      </pc:sldChg>
      <pc:sldChg chg="del">
        <pc:chgData name="pinales" userId="65d003d1-348e-461b-85fc-57bf8f216434" providerId="ADAL" clId="{8F742B5B-50E6-4F50-B370-9D6389EA5064}" dt="2023-09-13T13:28:45.953" v="0" actId="47"/>
        <pc:sldMkLst>
          <pc:docMk/>
          <pc:sldMk cId="0" sldId="282"/>
        </pc:sldMkLst>
      </pc:sldChg>
      <pc:sldChg chg="del">
        <pc:chgData name="pinales" userId="65d003d1-348e-461b-85fc-57bf8f216434" providerId="ADAL" clId="{8F742B5B-50E6-4F50-B370-9D6389EA5064}" dt="2023-09-13T13:28:45.953" v="0" actId="47"/>
        <pc:sldMkLst>
          <pc:docMk/>
          <pc:sldMk cId="0" sldId="283"/>
        </pc:sldMkLst>
      </pc:sldChg>
      <pc:sldChg chg="modSp mod">
        <pc:chgData name="pinales" userId="65d003d1-348e-461b-85fc-57bf8f216434" providerId="ADAL" clId="{8F742B5B-50E6-4F50-B370-9D6389EA5064}" dt="2023-09-13T13:33:14.068" v="280" actId="20577"/>
        <pc:sldMkLst>
          <pc:docMk/>
          <pc:sldMk cId="602290394" sldId="311"/>
        </pc:sldMkLst>
      </pc:sldChg>
      <pc:sldChg chg="modSp">
        <pc:chgData name="pinales" userId="65d003d1-348e-461b-85fc-57bf8f216434" providerId="ADAL" clId="{8F742B5B-50E6-4F50-B370-9D6389EA5064}" dt="2023-09-18T16:34:57.187" v="325" actId="14100"/>
        <pc:sldMkLst>
          <pc:docMk/>
          <pc:sldMk cId="4148189345" sldId="312"/>
        </pc:sldMkLst>
      </pc:sldChg>
      <pc:sldChg chg="modSp mod">
        <pc:chgData name="pinales" userId="65d003d1-348e-461b-85fc-57bf8f216434" providerId="ADAL" clId="{8F742B5B-50E6-4F50-B370-9D6389EA5064}" dt="2023-09-13T13:34:49.737" v="299" actId="20577"/>
        <pc:sldMkLst>
          <pc:docMk/>
          <pc:sldMk cId="695680234" sldId="313"/>
        </pc:sldMkLst>
      </pc:sldChg>
      <pc:sldChg chg="modSp mod">
        <pc:chgData name="pinales" userId="65d003d1-348e-461b-85fc-57bf8f216434" providerId="ADAL" clId="{8F742B5B-50E6-4F50-B370-9D6389EA5064}" dt="2023-09-13T13:36:27.199" v="321" actId="20577"/>
        <pc:sldMkLst>
          <pc:docMk/>
          <pc:sldMk cId="1092214278" sldId="314"/>
        </pc:sldMkLst>
      </pc:sldChg>
    </pc:docChg>
  </pc:docChgLst>
  <pc:docChgLst>
    <pc:chgData name="pinales" userId="65d003d1-348e-461b-85fc-57bf8f216434" providerId="ADAL" clId="{913B9DCD-96D0-4A19-92AA-CEBEEF0A3E28}"/>
    <pc:docChg chg="undo custSel addSld delSld modSld">
      <pc:chgData name="pinales" userId="65d003d1-348e-461b-85fc-57bf8f216434" providerId="ADAL" clId="{913B9DCD-96D0-4A19-92AA-CEBEEF0A3E28}" dt="2022-06-05T23:03:02.200" v="1220" actId="12"/>
      <pc:docMkLst>
        <pc:docMk/>
      </pc:docMkLst>
      <pc:sldChg chg="modSp mod">
        <pc:chgData name="pinales" userId="65d003d1-348e-461b-85fc-57bf8f216434" providerId="ADAL" clId="{913B9DCD-96D0-4A19-92AA-CEBEEF0A3E28}" dt="2022-06-05T18:46:56.236" v="86" actId="20577"/>
        <pc:sldMkLst>
          <pc:docMk/>
          <pc:sldMk cId="0" sldId="268"/>
        </pc:sldMkLst>
      </pc:sldChg>
      <pc:sldChg chg="modSp mod">
        <pc:chgData name="pinales" userId="65d003d1-348e-461b-85fc-57bf8f216434" providerId="ADAL" clId="{913B9DCD-96D0-4A19-92AA-CEBEEF0A3E28}" dt="2022-06-05T22:51:25.221" v="1105" actId="2711"/>
        <pc:sldMkLst>
          <pc:docMk/>
          <pc:sldMk cId="0" sldId="271"/>
        </pc:sldMkLst>
      </pc:sldChg>
      <pc:sldChg chg="modSp mod">
        <pc:chgData name="pinales" userId="65d003d1-348e-461b-85fc-57bf8f216434" providerId="ADAL" clId="{913B9DCD-96D0-4A19-92AA-CEBEEF0A3E28}" dt="2022-06-05T19:03:18.984" v="289" actId="20577"/>
        <pc:sldMkLst>
          <pc:docMk/>
          <pc:sldMk cId="0" sldId="272"/>
        </pc:sldMkLst>
      </pc:sldChg>
      <pc:sldChg chg="addSp modSp mod">
        <pc:chgData name="pinales" userId="65d003d1-348e-461b-85fc-57bf8f216434" providerId="ADAL" clId="{913B9DCD-96D0-4A19-92AA-CEBEEF0A3E28}" dt="2022-06-05T22:50:18.570" v="1099"/>
        <pc:sldMkLst>
          <pc:docMk/>
          <pc:sldMk cId="0" sldId="274"/>
        </pc:sldMkLst>
      </pc:sldChg>
      <pc:sldChg chg="addSp modSp mod">
        <pc:chgData name="pinales" userId="65d003d1-348e-461b-85fc-57bf8f216434" providerId="ADAL" clId="{913B9DCD-96D0-4A19-92AA-CEBEEF0A3E28}" dt="2022-06-05T22:50:04.761" v="1098" actId="1076"/>
        <pc:sldMkLst>
          <pc:docMk/>
          <pc:sldMk cId="0" sldId="275"/>
        </pc:sldMkLst>
      </pc:sldChg>
      <pc:sldChg chg="modSp mod">
        <pc:chgData name="pinales" userId="65d003d1-348e-461b-85fc-57bf8f216434" providerId="ADAL" clId="{913B9DCD-96D0-4A19-92AA-CEBEEF0A3E28}" dt="2022-06-05T23:03:02.200" v="1220" actId="12"/>
        <pc:sldMkLst>
          <pc:docMk/>
          <pc:sldMk cId="0" sldId="276"/>
        </pc:sldMkLst>
      </pc:sldChg>
      <pc:sldChg chg="addSp modSp mod modClrScheme chgLayout">
        <pc:chgData name="pinales" userId="65d003d1-348e-461b-85fc-57bf8f216434" providerId="ADAL" clId="{913B9DCD-96D0-4A19-92AA-CEBEEF0A3E28}" dt="2022-06-05T22:47:42.904" v="1085" actId="2711"/>
        <pc:sldMkLst>
          <pc:docMk/>
          <pc:sldMk cId="193037238" sldId="302"/>
        </pc:sldMkLst>
      </pc:sldChg>
      <pc:sldChg chg="addSp delSp modSp mod modClrScheme chgLayout">
        <pc:chgData name="pinales" userId="65d003d1-348e-461b-85fc-57bf8f216434" providerId="ADAL" clId="{913B9DCD-96D0-4A19-92AA-CEBEEF0A3E28}" dt="2022-06-05T22:47:34.195" v="1084" actId="2711"/>
        <pc:sldMkLst>
          <pc:docMk/>
          <pc:sldMk cId="1813761702" sldId="303"/>
        </pc:sldMkLst>
      </pc:sldChg>
      <pc:sldChg chg="addSp delSp modSp mod modClrScheme chgLayout">
        <pc:chgData name="pinales" userId="65d003d1-348e-461b-85fc-57bf8f216434" providerId="ADAL" clId="{913B9DCD-96D0-4A19-92AA-CEBEEF0A3E28}" dt="2022-06-05T22:52:05.167" v="1114" actId="20577"/>
        <pc:sldMkLst>
          <pc:docMk/>
          <pc:sldMk cId="1331468757" sldId="304"/>
        </pc:sldMkLst>
      </pc:sldChg>
      <pc:sldChg chg="addSp delSp modSp del">
        <pc:chgData name="pinales" userId="65d003d1-348e-461b-85fc-57bf8f216434" providerId="ADAL" clId="{913B9DCD-96D0-4A19-92AA-CEBEEF0A3E28}" dt="2022-06-05T22:48:59.500" v="1087" actId="47"/>
        <pc:sldMkLst>
          <pc:docMk/>
          <pc:sldMk cId="3003497421" sldId="305"/>
        </pc:sldMkLst>
      </pc:sldChg>
      <pc:sldChg chg="addSp modSp add mod modClrScheme chgLayout">
        <pc:chgData name="pinales" userId="65d003d1-348e-461b-85fc-57bf8f216434" providerId="ADAL" clId="{913B9DCD-96D0-4A19-92AA-CEBEEF0A3E28}" dt="2022-06-05T23:01:13.958" v="1210" actId="12"/>
        <pc:sldMkLst>
          <pc:docMk/>
          <pc:sldMk cId="3310389879" sldId="307"/>
        </pc:sldMkLst>
      </pc:sldChg>
    </pc:docChg>
  </pc:docChgLst>
  <pc:docChgLst>
    <pc:chgData name="pinales" userId="65d003d1-348e-461b-85fc-57bf8f216434" providerId="ADAL" clId="{F5278313-B548-4675-96BA-B5199F54FD8D}"/>
    <pc:docChg chg="undo custSel addSld delSld modSld">
      <pc:chgData name="pinales" userId="65d003d1-348e-461b-85fc-57bf8f216434" providerId="ADAL" clId="{F5278313-B548-4675-96BA-B5199F54FD8D}" dt="2024-06-04T14:16:57.091" v="380" actId="47"/>
      <pc:docMkLst>
        <pc:docMk/>
      </pc:docMkLst>
      <pc:sldChg chg="addSp modSp mod">
        <pc:chgData name="pinales" userId="65d003d1-348e-461b-85fc-57bf8f216434" providerId="ADAL" clId="{F5278313-B548-4675-96BA-B5199F54FD8D}" dt="2024-05-20T13:34:31.602" v="25" actId="1076"/>
        <pc:sldMkLst>
          <pc:docMk/>
          <pc:sldMk cId="0" sldId="284"/>
        </pc:sldMkLst>
      </pc:sldChg>
      <pc:sldChg chg="addSp modSp mod">
        <pc:chgData name="pinales" userId="65d003d1-348e-461b-85fc-57bf8f216434" providerId="ADAL" clId="{F5278313-B548-4675-96BA-B5199F54FD8D}" dt="2024-06-04T14:16:33.274" v="379" actId="1076"/>
        <pc:sldMkLst>
          <pc:docMk/>
          <pc:sldMk cId="3310389879" sldId="307"/>
        </pc:sldMkLst>
      </pc:sldChg>
      <pc:sldChg chg="addSp delSp modSp add del mod">
        <pc:chgData name="pinales" userId="65d003d1-348e-461b-85fc-57bf8f216434" providerId="ADAL" clId="{F5278313-B548-4675-96BA-B5199F54FD8D}" dt="2024-06-04T13:07:45.032" v="176" actId="47"/>
        <pc:sldMkLst>
          <pc:docMk/>
          <pc:sldMk cId="274068359" sldId="316"/>
        </pc:sldMkLst>
      </pc:sldChg>
      <pc:sldChg chg="delSp modSp add del mod">
        <pc:chgData name="pinales" userId="65d003d1-348e-461b-85fc-57bf8f216434" providerId="ADAL" clId="{F5278313-B548-4675-96BA-B5199F54FD8D}" dt="2024-06-04T14:16:57.091" v="380" actId="47"/>
        <pc:sldMkLst>
          <pc:docMk/>
          <pc:sldMk cId="571356083" sldId="316"/>
        </pc:sldMkLst>
      </pc:sldChg>
    </pc:docChg>
  </pc:docChgLst>
  <pc:docChgLst>
    <pc:chgData name="pinales" userId="65d003d1-348e-461b-85fc-57bf8f216434" providerId="ADAL" clId="{CEAB748F-B979-4DC5-81C1-0CE2A6393BC2}"/>
    <pc:docChg chg="custSel modSld">
      <pc:chgData name="pinales" userId="65d003d1-348e-461b-85fc-57bf8f216434" providerId="ADAL" clId="{CEAB748F-B979-4DC5-81C1-0CE2A6393BC2}" dt="2024-10-08T13:30:19.947" v="469" actId="20577"/>
      <pc:docMkLst>
        <pc:docMk/>
      </pc:docMkLst>
      <pc:sldChg chg="modSp mod">
        <pc:chgData name="pinales" userId="65d003d1-348e-461b-85fc-57bf8f216434" providerId="ADAL" clId="{CEAB748F-B979-4DC5-81C1-0CE2A6393BC2}" dt="2024-10-08T13:05:52.966" v="5" actId="20577"/>
        <pc:sldMkLst>
          <pc:docMk/>
          <pc:sldMk cId="0" sldId="264"/>
        </pc:sldMkLst>
      </pc:sldChg>
      <pc:sldChg chg="modSp mod">
        <pc:chgData name="pinales" userId="65d003d1-348e-461b-85fc-57bf8f216434" providerId="ADAL" clId="{CEAB748F-B979-4DC5-81C1-0CE2A6393BC2}" dt="2024-10-08T13:06:58.893" v="13" actId="20577"/>
        <pc:sldMkLst>
          <pc:docMk/>
          <pc:sldMk cId="0" sldId="265"/>
        </pc:sldMkLst>
      </pc:sldChg>
      <pc:sldChg chg="modSp mod">
        <pc:chgData name="pinales" userId="65d003d1-348e-461b-85fc-57bf8f216434" providerId="ADAL" clId="{CEAB748F-B979-4DC5-81C1-0CE2A6393BC2}" dt="2024-10-08T13:24:44.178" v="393" actId="20577"/>
        <pc:sldMkLst>
          <pc:docMk/>
          <pc:sldMk cId="0" sldId="268"/>
        </pc:sldMkLst>
      </pc:sldChg>
      <pc:sldChg chg="modSp mod">
        <pc:chgData name="pinales" userId="65d003d1-348e-461b-85fc-57bf8f216434" providerId="ADAL" clId="{CEAB748F-B979-4DC5-81C1-0CE2A6393BC2}" dt="2024-10-08T13:30:19.947" v="469" actId="20577"/>
        <pc:sldMkLst>
          <pc:docMk/>
          <pc:sldMk cId="0" sldId="272"/>
        </pc:sldMkLst>
      </pc:sldChg>
      <pc:sldChg chg="modSp mod">
        <pc:chgData name="pinales" userId="65d003d1-348e-461b-85fc-57bf8f216434" providerId="ADAL" clId="{CEAB748F-B979-4DC5-81C1-0CE2A6393BC2}" dt="2024-10-08T13:28:25.271" v="409" actId="207"/>
        <pc:sldMkLst>
          <pc:docMk/>
          <pc:sldMk cId="3310389879" sldId="307"/>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25986" name="Rectangle 2">
            <a:extLst>
              <a:ext uri="{FF2B5EF4-FFF2-40B4-BE49-F238E27FC236}">
                <a16:creationId xmlns:a16="http://schemas.microsoft.com/office/drawing/2014/main" id="{CD7C7898-14B1-389F-7372-0BCAE8B54B9E}"/>
              </a:ext>
            </a:extLst>
          </p:cNvPr>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latin typeface="Arial" charset="0"/>
              </a:defRPr>
            </a:lvl1pPr>
          </a:lstStyle>
          <a:p>
            <a:pPr>
              <a:defRPr/>
            </a:pPr>
            <a:endParaRPr lang="en-US"/>
          </a:p>
        </p:txBody>
      </p:sp>
      <p:sp>
        <p:nvSpPr>
          <p:cNvPr id="425987" name="Rectangle 3">
            <a:extLst>
              <a:ext uri="{FF2B5EF4-FFF2-40B4-BE49-F238E27FC236}">
                <a16:creationId xmlns:a16="http://schemas.microsoft.com/office/drawing/2014/main" id="{DBEBC435-EED6-C6C4-8582-2F56642AD08D}"/>
              </a:ext>
            </a:extLst>
          </p:cNvPr>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atin typeface="Arial" charset="0"/>
              </a:defRPr>
            </a:lvl1pPr>
          </a:lstStyle>
          <a:p>
            <a:pPr>
              <a:defRPr/>
            </a:pPr>
            <a:endParaRPr lang="en-US"/>
          </a:p>
        </p:txBody>
      </p:sp>
      <p:sp>
        <p:nvSpPr>
          <p:cNvPr id="3076" name="Rectangle 4">
            <a:extLst>
              <a:ext uri="{FF2B5EF4-FFF2-40B4-BE49-F238E27FC236}">
                <a16:creationId xmlns:a16="http://schemas.microsoft.com/office/drawing/2014/main" id="{562E42B7-9561-665F-33AC-263B51B9B691}"/>
              </a:ext>
            </a:extLst>
          </p:cNvPr>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25989" name="Rectangle 5">
            <a:extLst>
              <a:ext uri="{FF2B5EF4-FFF2-40B4-BE49-F238E27FC236}">
                <a16:creationId xmlns:a16="http://schemas.microsoft.com/office/drawing/2014/main" id="{E7C94CE4-6ED0-5234-E0B8-89C6DE10B551}"/>
              </a:ext>
            </a:extLst>
          </p:cNvPr>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25990" name="Rectangle 6">
            <a:extLst>
              <a:ext uri="{FF2B5EF4-FFF2-40B4-BE49-F238E27FC236}">
                <a16:creationId xmlns:a16="http://schemas.microsoft.com/office/drawing/2014/main" id="{100DB142-A840-D027-FD6F-B4C174CEDBD5}"/>
              </a:ext>
            </a:extLst>
          </p:cNvPr>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atin typeface="Arial" charset="0"/>
              </a:defRPr>
            </a:lvl1pPr>
          </a:lstStyle>
          <a:p>
            <a:pPr>
              <a:defRPr/>
            </a:pPr>
            <a:endParaRPr lang="en-US"/>
          </a:p>
        </p:txBody>
      </p:sp>
      <p:sp>
        <p:nvSpPr>
          <p:cNvPr id="425991" name="Rectangle 7">
            <a:extLst>
              <a:ext uri="{FF2B5EF4-FFF2-40B4-BE49-F238E27FC236}">
                <a16:creationId xmlns:a16="http://schemas.microsoft.com/office/drawing/2014/main" id="{49E342C5-9368-C7C1-B3E7-ABE3062E0E60}"/>
              </a:ext>
            </a:extLst>
          </p:cNvPr>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smtClean="0">
                <a:latin typeface="Arial" panose="020B0604020202020204" pitchFamily="34" charset="0"/>
              </a:defRPr>
            </a:lvl1pPr>
          </a:lstStyle>
          <a:p>
            <a:pPr>
              <a:defRPr/>
            </a:pPr>
            <a:fld id="{86B190AB-0472-4A04-A3C5-C10681AEEAAD}" type="slidenum">
              <a:rPr lang="en-US" altLang="es-MX"/>
              <a:pPr>
                <a:defRPr/>
              </a:pPr>
              <a:t>‹Nº›</a:t>
            </a:fld>
            <a:endParaRPr lang="en-US" altLang="es-MX"/>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23938" name="Rectangle 2"/>
          <p:cNvSpPr>
            <a:spLocks noGrp="1" noChangeArrowheads="1"/>
          </p:cNvSpPr>
          <p:nvPr>
            <p:ph type="ctrTitle"/>
          </p:nvPr>
        </p:nvSpPr>
        <p:spPr>
          <a:xfrm>
            <a:off x="914400" y="2895600"/>
            <a:ext cx="7772400" cy="838200"/>
          </a:xfrm>
        </p:spPr>
        <p:txBody>
          <a:bodyPr/>
          <a:lstStyle>
            <a:lvl1pPr algn="ctr">
              <a:defRPr sz="4000"/>
            </a:lvl1pPr>
          </a:lstStyle>
          <a:p>
            <a:r>
              <a:rPr lang="en-US"/>
              <a:t>Click to edit Master title style</a:t>
            </a:r>
          </a:p>
        </p:txBody>
      </p:sp>
      <p:sp>
        <p:nvSpPr>
          <p:cNvPr id="423939" name="Rectangle 3"/>
          <p:cNvSpPr>
            <a:spLocks noGrp="1" noChangeArrowheads="1"/>
          </p:cNvSpPr>
          <p:nvPr>
            <p:ph type="subTitle" idx="1"/>
          </p:nvPr>
        </p:nvSpPr>
        <p:spPr>
          <a:xfrm>
            <a:off x="2667000" y="4038600"/>
            <a:ext cx="6019800" cy="903288"/>
          </a:xfrm>
        </p:spPr>
        <p:txBody>
          <a:bodyPr/>
          <a:lstStyle>
            <a:lvl1pPr marL="0" indent="0" algn="ctr">
              <a:buFontTx/>
              <a:buNone/>
              <a:defRPr/>
            </a:lvl1pPr>
          </a:lstStyle>
          <a:p>
            <a:r>
              <a:rPr lang="en-US"/>
              <a:t>Click to edit Master subtitle style</a:t>
            </a:r>
          </a:p>
        </p:txBody>
      </p:sp>
      <p:sp>
        <p:nvSpPr>
          <p:cNvPr id="4" name="Rectangle 4">
            <a:extLst>
              <a:ext uri="{FF2B5EF4-FFF2-40B4-BE49-F238E27FC236}">
                <a16:creationId xmlns:a16="http://schemas.microsoft.com/office/drawing/2014/main" id="{47B4973E-5EF8-1944-AE36-97A0C49178FF}"/>
              </a:ext>
            </a:extLst>
          </p:cNvPr>
          <p:cNvSpPr>
            <a:spLocks noGrp="1" noChangeArrowheads="1"/>
          </p:cNvSpPr>
          <p:nvPr>
            <p:ph type="dt" sz="half" idx="10"/>
          </p:nvPr>
        </p:nvSpPr>
        <p:spPr>
          <a:xfrm>
            <a:off x="685800" y="6248400"/>
            <a:ext cx="1905000" cy="457200"/>
          </a:xfrm>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F382AA7-62CD-A284-D48B-064CEE3B8440}"/>
              </a:ext>
            </a:extLst>
          </p:cNvPr>
          <p:cNvSpPr>
            <a:spLocks noGrp="1" noChangeArrowheads="1"/>
          </p:cNvSpPr>
          <p:nvPr>
            <p:ph type="ftr" sz="quarter" idx="11"/>
          </p:nvPr>
        </p:nvSpPr>
        <p:spPr>
          <a:xfrm>
            <a:off x="3124200" y="6248400"/>
            <a:ext cx="2895600" cy="457200"/>
          </a:xfrm>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4D2A08D3-2F2A-AC89-1C25-FCDA9469F6A0}"/>
              </a:ext>
            </a:extLst>
          </p:cNvPr>
          <p:cNvSpPr>
            <a:spLocks noGrp="1" noChangeArrowheads="1"/>
          </p:cNvSpPr>
          <p:nvPr>
            <p:ph type="sldNum" sz="quarter" idx="12"/>
          </p:nvPr>
        </p:nvSpPr>
        <p:spPr/>
        <p:txBody>
          <a:bodyPr/>
          <a:lstStyle>
            <a:lvl1pPr>
              <a:defRPr sz="2000" smtClean="0">
                <a:latin typeface="Arial" panose="020B0604020202020204" pitchFamily="34" charset="0"/>
              </a:defRPr>
            </a:lvl1pPr>
          </a:lstStyle>
          <a:p>
            <a:pPr>
              <a:defRPr/>
            </a:pPr>
            <a:fld id="{DCE3031B-B3E0-44D8-9A44-4F38056BDBF4}" type="slidenum">
              <a:rPr lang="en-US" altLang="es-MX"/>
              <a:pPr>
                <a:defRPr/>
              </a:pPr>
              <a:t>‹Nº›</a:t>
            </a:fld>
            <a:endParaRPr lang="en-US" altLang="es-MX"/>
          </a:p>
        </p:txBody>
      </p:sp>
    </p:spTree>
    <p:extLst>
      <p:ext uri="{BB962C8B-B14F-4D97-AF65-F5344CB8AC3E}">
        <p14:creationId xmlns:p14="http://schemas.microsoft.com/office/powerpoint/2010/main" val="16081382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Rectangle 4">
            <a:extLst>
              <a:ext uri="{FF2B5EF4-FFF2-40B4-BE49-F238E27FC236}">
                <a16:creationId xmlns:a16="http://schemas.microsoft.com/office/drawing/2014/main" id="{E8DFEE6D-F967-A9B1-6E93-70607C2D7C98}"/>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F4FC4D3-B59F-A491-F081-D2F03ACB2B7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8A845AF-35DC-7B70-5AC5-31796DAE8730}"/>
              </a:ext>
            </a:extLst>
          </p:cNvPr>
          <p:cNvSpPr>
            <a:spLocks noGrp="1" noChangeArrowheads="1"/>
          </p:cNvSpPr>
          <p:nvPr>
            <p:ph type="sldNum" sz="quarter" idx="12"/>
          </p:nvPr>
        </p:nvSpPr>
        <p:spPr>
          <a:ln/>
        </p:spPr>
        <p:txBody>
          <a:bodyPr/>
          <a:lstStyle>
            <a:lvl1pPr>
              <a:defRPr/>
            </a:lvl1pPr>
          </a:lstStyle>
          <a:p>
            <a:pPr>
              <a:defRPr/>
            </a:pPr>
            <a:fld id="{FA39CBD7-3D3A-4BFB-A157-D62B611476A1}" type="slidenum">
              <a:rPr lang="en-US" altLang="es-MX"/>
              <a:pPr>
                <a:defRPr/>
              </a:pPr>
              <a:t>‹Nº›</a:t>
            </a:fld>
            <a:endParaRPr lang="en-US" altLang="es-MX"/>
          </a:p>
        </p:txBody>
      </p:sp>
    </p:spTree>
    <p:extLst>
      <p:ext uri="{BB962C8B-B14F-4D97-AF65-F5344CB8AC3E}">
        <p14:creationId xmlns:p14="http://schemas.microsoft.com/office/powerpoint/2010/main" val="31994683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686550" y="609600"/>
            <a:ext cx="1771650" cy="5486400"/>
          </a:xfrm>
        </p:spPr>
        <p:txBody>
          <a:bodyPr vert="eaVert"/>
          <a:lstStyle/>
          <a:p>
            <a:r>
              <a:rPr lang="es-ES"/>
              <a:t>Haga clic para modificar el estilo de título del patrón</a:t>
            </a:r>
          </a:p>
        </p:txBody>
      </p:sp>
      <p:sp>
        <p:nvSpPr>
          <p:cNvPr id="3" name="2 Marcador de texto vertical"/>
          <p:cNvSpPr>
            <a:spLocks noGrp="1"/>
          </p:cNvSpPr>
          <p:nvPr>
            <p:ph type="body" orient="vert" idx="1"/>
          </p:nvPr>
        </p:nvSpPr>
        <p:spPr>
          <a:xfrm>
            <a:off x="1371600" y="609600"/>
            <a:ext cx="5162550" cy="5486400"/>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Rectangle 4">
            <a:extLst>
              <a:ext uri="{FF2B5EF4-FFF2-40B4-BE49-F238E27FC236}">
                <a16:creationId xmlns:a16="http://schemas.microsoft.com/office/drawing/2014/main" id="{145B33D5-3F71-7C07-8EFB-59149C155A1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26CA538-8FCE-1226-929B-DA631ADB0C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ABACC37-F253-B81B-3B1C-703B455F4416}"/>
              </a:ext>
            </a:extLst>
          </p:cNvPr>
          <p:cNvSpPr>
            <a:spLocks noGrp="1" noChangeArrowheads="1"/>
          </p:cNvSpPr>
          <p:nvPr>
            <p:ph type="sldNum" sz="quarter" idx="12"/>
          </p:nvPr>
        </p:nvSpPr>
        <p:spPr>
          <a:ln/>
        </p:spPr>
        <p:txBody>
          <a:bodyPr/>
          <a:lstStyle>
            <a:lvl1pPr>
              <a:defRPr/>
            </a:lvl1pPr>
          </a:lstStyle>
          <a:p>
            <a:pPr>
              <a:defRPr/>
            </a:pPr>
            <a:fld id="{97B1A6B4-E1C5-406B-BC1F-3C290F7B8DC2}" type="slidenum">
              <a:rPr lang="en-US" altLang="es-MX"/>
              <a:pPr>
                <a:defRPr/>
              </a:pPr>
              <a:t>‹Nº›</a:t>
            </a:fld>
            <a:endParaRPr lang="en-US" altLang="es-MX"/>
          </a:p>
        </p:txBody>
      </p:sp>
    </p:spTree>
    <p:extLst>
      <p:ext uri="{BB962C8B-B14F-4D97-AF65-F5344CB8AC3E}">
        <p14:creationId xmlns:p14="http://schemas.microsoft.com/office/powerpoint/2010/main" val="24805698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Título, texto y objetos">
    <p:spTree>
      <p:nvGrpSpPr>
        <p:cNvPr id="1" name=""/>
        <p:cNvGrpSpPr/>
        <p:nvPr/>
      </p:nvGrpSpPr>
      <p:grpSpPr>
        <a:xfrm>
          <a:off x="0" y="0"/>
          <a:ext cx="0" cy="0"/>
          <a:chOff x="0" y="0"/>
          <a:chExt cx="0" cy="0"/>
        </a:xfrm>
      </p:grpSpPr>
      <p:sp>
        <p:nvSpPr>
          <p:cNvPr id="2" name="1 Título"/>
          <p:cNvSpPr>
            <a:spLocks noGrp="1"/>
          </p:cNvSpPr>
          <p:nvPr>
            <p:ph type="title"/>
          </p:nvPr>
        </p:nvSpPr>
        <p:spPr>
          <a:xfrm>
            <a:off x="1371600" y="609600"/>
            <a:ext cx="7086600" cy="762000"/>
          </a:xfrm>
        </p:spPr>
        <p:txBody>
          <a:bodyPr/>
          <a:lstStyle/>
          <a:p>
            <a:r>
              <a:rPr lang="es-ES"/>
              <a:t>Haga clic para modificar el estilo de título del patrón</a:t>
            </a:r>
          </a:p>
        </p:txBody>
      </p:sp>
      <p:sp>
        <p:nvSpPr>
          <p:cNvPr id="3" name="2 Marcador de texto"/>
          <p:cNvSpPr>
            <a:spLocks noGrp="1"/>
          </p:cNvSpPr>
          <p:nvPr>
            <p:ph type="body" sz="half" idx="1"/>
          </p:nvPr>
        </p:nvSpPr>
        <p:spPr>
          <a:xfrm>
            <a:off x="1371600" y="1524000"/>
            <a:ext cx="3467100" cy="4572000"/>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3 Marcador de contenido"/>
          <p:cNvSpPr>
            <a:spLocks noGrp="1"/>
          </p:cNvSpPr>
          <p:nvPr>
            <p:ph sz="half" idx="2"/>
          </p:nvPr>
        </p:nvSpPr>
        <p:spPr>
          <a:xfrm>
            <a:off x="4991100" y="1524000"/>
            <a:ext cx="3467100" cy="4572000"/>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Rectangle 4">
            <a:extLst>
              <a:ext uri="{FF2B5EF4-FFF2-40B4-BE49-F238E27FC236}">
                <a16:creationId xmlns:a16="http://schemas.microsoft.com/office/drawing/2014/main" id="{9262711C-807F-3A06-B759-542E9D122A9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5D59B2E-5EA9-80B9-CBAF-80B31D15033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9A15E51-BEE0-E97E-D2FD-0B1E6578F547}"/>
              </a:ext>
            </a:extLst>
          </p:cNvPr>
          <p:cNvSpPr>
            <a:spLocks noGrp="1" noChangeArrowheads="1"/>
          </p:cNvSpPr>
          <p:nvPr>
            <p:ph type="sldNum" sz="quarter" idx="12"/>
          </p:nvPr>
        </p:nvSpPr>
        <p:spPr>
          <a:ln/>
        </p:spPr>
        <p:txBody>
          <a:bodyPr/>
          <a:lstStyle>
            <a:lvl1pPr>
              <a:defRPr/>
            </a:lvl1pPr>
          </a:lstStyle>
          <a:p>
            <a:pPr>
              <a:defRPr/>
            </a:pPr>
            <a:fld id="{83EB8D7C-5483-4286-B1B5-2E6E3C06B2ED}" type="slidenum">
              <a:rPr lang="en-US" altLang="es-MX"/>
              <a:pPr>
                <a:defRPr/>
              </a:pPr>
              <a:t>‹Nº›</a:t>
            </a:fld>
            <a:endParaRPr lang="en-US" altLang="es-MX"/>
          </a:p>
        </p:txBody>
      </p:sp>
    </p:spTree>
    <p:extLst>
      <p:ext uri="{BB962C8B-B14F-4D97-AF65-F5344CB8AC3E}">
        <p14:creationId xmlns:p14="http://schemas.microsoft.com/office/powerpoint/2010/main" val="302824964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bl" preserve="1">
  <p:cSld name="Título y tabla">
    <p:spTree>
      <p:nvGrpSpPr>
        <p:cNvPr id="1" name=""/>
        <p:cNvGrpSpPr/>
        <p:nvPr/>
      </p:nvGrpSpPr>
      <p:grpSpPr>
        <a:xfrm>
          <a:off x="0" y="0"/>
          <a:ext cx="0" cy="0"/>
          <a:chOff x="0" y="0"/>
          <a:chExt cx="0" cy="0"/>
        </a:xfrm>
      </p:grpSpPr>
      <p:sp>
        <p:nvSpPr>
          <p:cNvPr id="2" name="1 Título"/>
          <p:cNvSpPr>
            <a:spLocks noGrp="1"/>
          </p:cNvSpPr>
          <p:nvPr>
            <p:ph type="title"/>
          </p:nvPr>
        </p:nvSpPr>
        <p:spPr>
          <a:xfrm>
            <a:off x="1371600" y="609600"/>
            <a:ext cx="7086600" cy="762000"/>
          </a:xfrm>
        </p:spPr>
        <p:txBody>
          <a:bodyPr/>
          <a:lstStyle/>
          <a:p>
            <a:r>
              <a:rPr lang="es-ES"/>
              <a:t>Haga clic para modificar el estilo de título del patrón</a:t>
            </a:r>
          </a:p>
        </p:txBody>
      </p:sp>
      <p:sp>
        <p:nvSpPr>
          <p:cNvPr id="3" name="2 Marcador de tabla"/>
          <p:cNvSpPr>
            <a:spLocks noGrp="1"/>
          </p:cNvSpPr>
          <p:nvPr>
            <p:ph type="tbl" idx="1"/>
          </p:nvPr>
        </p:nvSpPr>
        <p:spPr>
          <a:xfrm>
            <a:off x="1371600" y="1524000"/>
            <a:ext cx="7086600" cy="4572000"/>
          </a:xfrm>
        </p:spPr>
        <p:txBody>
          <a:bodyPr/>
          <a:lstStyle/>
          <a:p>
            <a:pPr lvl="0"/>
            <a:endParaRPr lang="es-ES" noProof="0"/>
          </a:p>
        </p:txBody>
      </p:sp>
      <p:sp>
        <p:nvSpPr>
          <p:cNvPr id="4" name="Rectangle 4">
            <a:extLst>
              <a:ext uri="{FF2B5EF4-FFF2-40B4-BE49-F238E27FC236}">
                <a16:creationId xmlns:a16="http://schemas.microsoft.com/office/drawing/2014/main" id="{A5600604-9B7D-FA02-1DCF-4B97878F818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FE516CB1-1B17-180C-5EE0-EE8FF926CA8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B07D4442-CEF5-1385-5BA1-D773A06432AF}"/>
              </a:ext>
            </a:extLst>
          </p:cNvPr>
          <p:cNvSpPr>
            <a:spLocks noGrp="1" noChangeArrowheads="1"/>
          </p:cNvSpPr>
          <p:nvPr>
            <p:ph type="sldNum" sz="quarter" idx="12"/>
          </p:nvPr>
        </p:nvSpPr>
        <p:spPr>
          <a:ln/>
        </p:spPr>
        <p:txBody>
          <a:bodyPr/>
          <a:lstStyle>
            <a:lvl1pPr>
              <a:defRPr/>
            </a:lvl1pPr>
          </a:lstStyle>
          <a:p>
            <a:pPr>
              <a:defRPr/>
            </a:pPr>
            <a:fld id="{6618967A-BEE2-44E9-A6E0-15B807FDD5B9}" type="slidenum">
              <a:rPr lang="en-US" altLang="es-MX"/>
              <a:pPr>
                <a:defRPr/>
              </a:pPr>
              <a:t>‹Nº›</a:t>
            </a:fld>
            <a:endParaRPr lang="en-US" altLang="es-MX"/>
          </a:p>
        </p:txBody>
      </p:sp>
    </p:spTree>
    <p:extLst>
      <p:ext uri="{BB962C8B-B14F-4D97-AF65-F5344CB8AC3E}">
        <p14:creationId xmlns:p14="http://schemas.microsoft.com/office/powerpoint/2010/main" val="34105686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Rectangle 4">
            <a:extLst>
              <a:ext uri="{FF2B5EF4-FFF2-40B4-BE49-F238E27FC236}">
                <a16:creationId xmlns:a16="http://schemas.microsoft.com/office/drawing/2014/main" id="{752DD271-B2FC-97DD-30C0-FE40A4AE671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AD11955-6B5D-0540-409B-51A830B992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A72EE79-EFA0-00B4-02D6-4D13A12480C4}"/>
              </a:ext>
            </a:extLst>
          </p:cNvPr>
          <p:cNvSpPr>
            <a:spLocks noGrp="1" noChangeArrowheads="1"/>
          </p:cNvSpPr>
          <p:nvPr>
            <p:ph type="sldNum" sz="quarter" idx="12"/>
          </p:nvPr>
        </p:nvSpPr>
        <p:spPr>
          <a:ln/>
        </p:spPr>
        <p:txBody>
          <a:bodyPr/>
          <a:lstStyle>
            <a:lvl1pPr>
              <a:defRPr/>
            </a:lvl1pPr>
          </a:lstStyle>
          <a:p>
            <a:pPr>
              <a:defRPr/>
            </a:pPr>
            <a:fld id="{63CB708A-3105-491F-A6F7-A55729320787}" type="slidenum">
              <a:rPr lang="en-US" altLang="es-MX"/>
              <a:pPr>
                <a:defRPr/>
              </a:pPr>
              <a:t>‹Nº›</a:t>
            </a:fld>
            <a:endParaRPr lang="en-US" altLang="es-MX"/>
          </a:p>
        </p:txBody>
      </p:sp>
    </p:spTree>
    <p:extLst>
      <p:ext uri="{BB962C8B-B14F-4D97-AF65-F5344CB8AC3E}">
        <p14:creationId xmlns:p14="http://schemas.microsoft.com/office/powerpoint/2010/main" val="29593479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
        <p:nvSpPr>
          <p:cNvPr id="4" name="Rectangle 4">
            <a:extLst>
              <a:ext uri="{FF2B5EF4-FFF2-40B4-BE49-F238E27FC236}">
                <a16:creationId xmlns:a16="http://schemas.microsoft.com/office/drawing/2014/main" id="{6738602D-A4B4-E4C5-57AF-E92501536C5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9B35A63-E1CE-62BD-37C4-4995CCE1609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9B7C4A9-99A7-053B-1B70-6B9588AF7145}"/>
              </a:ext>
            </a:extLst>
          </p:cNvPr>
          <p:cNvSpPr>
            <a:spLocks noGrp="1" noChangeArrowheads="1"/>
          </p:cNvSpPr>
          <p:nvPr>
            <p:ph type="sldNum" sz="quarter" idx="12"/>
          </p:nvPr>
        </p:nvSpPr>
        <p:spPr>
          <a:ln/>
        </p:spPr>
        <p:txBody>
          <a:bodyPr/>
          <a:lstStyle>
            <a:lvl1pPr>
              <a:defRPr/>
            </a:lvl1pPr>
          </a:lstStyle>
          <a:p>
            <a:pPr>
              <a:defRPr/>
            </a:pPr>
            <a:fld id="{ADEDAA06-B7F3-4807-9193-423ED54CE1BF}" type="slidenum">
              <a:rPr lang="en-US" altLang="es-MX"/>
              <a:pPr>
                <a:defRPr/>
              </a:pPr>
              <a:t>‹Nº›</a:t>
            </a:fld>
            <a:endParaRPr lang="en-US" altLang="es-MX"/>
          </a:p>
        </p:txBody>
      </p:sp>
    </p:spTree>
    <p:extLst>
      <p:ext uri="{BB962C8B-B14F-4D97-AF65-F5344CB8AC3E}">
        <p14:creationId xmlns:p14="http://schemas.microsoft.com/office/powerpoint/2010/main" val="26955342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p>
        </p:txBody>
      </p:sp>
      <p:sp>
        <p:nvSpPr>
          <p:cNvPr id="3" name="2 Marcador de contenido"/>
          <p:cNvSpPr>
            <a:spLocks noGrp="1"/>
          </p:cNvSpPr>
          <p:nvPr>
            <p:ph sz="half" idx="1"/>
          </p:nvPr>
        </p:nvSpPr>
        <p:spPr>
          <a:xfrm>
            <a:off x="1371600" y="1524000"/>
            <a:ext cx="3467100" cy="4572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3 Marcador de contenido"/>
          <p:cNvSpPr>
            <a:spLocks noGrp="1"/>
          </p:cNvSpPr>
          <p:nvPr>
            <p:ph sz="half" idx="2"/>
          </p:nvPr>
        </p:nvSpPr>
        <p:spPr>
          <a:xfrm>
            <a:off x="4991100" y="1524000"/>
            <a:ext cx="3467100" cy="4572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Rectangle 4">
            <a:extLst>
              <a:ext uri="{FF2B5EF4-FFF2-40B4-BE49-F238E27FC236}">
                <a16:creationId xmlns:a16="http://schemas.microsoft.com/office/drawing/2014/main" id="{DEB6E58D-C26E-9EAC-8297-B01AB3E6E193}"/>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3DAD774-8397-D382-D617-E6326900BD7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B7C8F039-FC3C-C4A6-D4A6-A38658A0E8BA}"/>
              </a:ext>
            </a:extLst>
          </p:cNvPr>
          <p:cNvSpPr>
            <a:spLocks noGrp="1" noChangeArrowheads="1"/>
          </p:cNvSpPr>
          <p:nvPr>
            <p:ph type="sldNum" sz="quarter" idx="12"/>
          </p:nvPr>
        </p:nvSpPr>
        <p:spPr>
          <a:ln/>
        </p:spPr>
        <p:txBody>
          <a:bodyPr/>
          <a:lstStyle>
            <a:lvl1pPr>
              <a:defRPr/>
            </a:lvl1pPr>
          </a:lstStyle>
          <a:p>
            <a:pPr>
              <a:defRPr/>
            </a:pPr>
            <a:fld id="{EA260DF7-87F0-483B-8784-156C7EE46E9B}" type="slidenum">
              <a:rPr lang="en-US" altLang="es-MX"/>
              <a:pPr>
                <a:defRPr/>
              </a:pPr>
              <a:t>‹Nº›</a:t>
            </a:fld>
            <a:endParaRPr lang="en-US" altLang="es-MX"/>
          </a:p>
        </p:txBody>
      </p:sp>
    </p:spTree>
    <p:extLst>
      <p:ext uri="{BB962C8B-B14F-4D97-AF65-F5344CB8AC3E}">
        <p14:creationId xmlns:p14="http://schemas.microsoft.com/office/powerpoint/2010/main" val="24323937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lvl1pPr>
              <a:defRPr/>
            </a:lvl1pPr>
          </a:lstStyle>
          <a:p>
            <a:r>
              <a:rPr lang="es-ES"/>
              <a:t>Haga clic para modificar el estilo de título del patrón</a:t>
            </a:r>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Rectangle 4">
            <a:extLst>
              <a:ext uri="{FF2B5EF4-FFF2-40B4-BE49-F238E27FC236}">
                <a16:creationId xmlns:a16="http://schemas.microsoft.com/office/drawing/2014/main" id="{36522344-3EC5-2C94-1A10-9F112AA199BF}"/>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52D14BF3-E07B-FE76-75A1-3FB99F333B1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0DA66A5-90AB-D760-05CF-8C8B7788B550}"/>
              </a:ext>
            </a:extLst>
          </p:cNvPr>
          <p:cNvSpPr>
            <a:spLocks noGrp="1" noChangeArrowheads="1"/>
          </p:cNvSpPr>
          <p:nvPr>
            <p:ph type="sldNum" sz="quarter" idx="12"/>
          </p:nvPr>
        </p:nvSpPr>
        <p:spPr>
          <a:ln/>
        </p:spPr>
        <p:txBody>
          <a:bodyPr/>
          <a:lstStyle>
            <a:lvl1pPr>
              <a:defRPr/>
            </a:lvl1pPr>
          </a:lstStyle>
          <a:p>
            <a:pPr>
              <a:defRPr/>
            </a:pPr>
            <a:fld id="{4A78F873-E693-48C6-91C4-7D15074405D9}" type="slidenum">
              <a:rPr lang="en-US" altLang="es-MX"/>
              <a:pPr>
                <a:defRPr/>
              </a:pPr>
              <a:t>‹Nº›</a:t>
            </a:fld>
            <a:endParaRPr lang="en-US" altLang="es-MX"/>
          </a:p>
        </p:txBody>
      </p:sp>
    </p:spTree>
    <p:extLst>
      <p:ext uri="{BB962C8B-B14F-4D97-AF65-F5344CB8AC3E}">
        <p14:creationId xmlns:p14="http://schemas.microsoft.com/office/powerpoint/2010/main" val="437677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p>
        </p:txBody>
      </p:sp>
      <p:sp>
        <p:nvSpPr>
          <p:cNvPr id="3" name="Rectangle 4">
            <a:extLst>
              <a:ext uri="{FF2B5EF4-FFF2-40B4-BE49-F238E27FC236}">
                <a16:creationId xmlns:a16="http://schemas.microsoft.com/office/drawing/2014/main" id="{41B0DDD2-A572-40D3-2516-B6DD75D6AC17}"/>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607DB7D0-EE8A-49D1-93A3-D7AB7CBFF52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C9319D8E-4BAB-CF67-0B15-510EE84B0A24}"/>
              </a:ext>
            </a:extLst>
          </p:cNvPr>
          <p:cNvSpPr>
            <a:spLocks noGrp="1" noChangeArrowheads="1"/>
          </p:cNvSpPr>
          <p:nvPr>
            <p:ph type="sldNum" sz="quarter" idx="12"/>
          </p:nvPr>
        </p:nvSpPr>
        <p:spPr>
          <a:ln/>
        </p:spPr>
        <p:txBody>
          <a:bodyPr/>
          <a:lstStyle>
            <a:lvl1pPr>
              <a:defRPr/>
            </a:lvl1pPr>
          </a:lstStyle>
          <a:p>
            <a:pPr>
              <a:defRPr/>
            </a:pPr>
            <a:fld id="{DE7F3AA2-DD61-45E0-88F7-D23A1FFDAD9B}" type="slidenum">
              <a:rPr lang="en-US" altLang="es-MX"/>
              <a:pPr>
                <a:defRPr/>
              </a:pPr>
              <a:t>‹Nº›</a:t>
            </a:fld>
            <a:endParaRPr lang="en-US" altLang="es-MX"/>
          </a:p>
        </p:txBody>
      </p:sp>
    </p:spTree>
    <p:extLst>
      <p:ext uri="{BB962C8B-B14F-4D97-AF65-F5344CB8AC3E}">
        <p14:creationId xmlns:p14="http://schemas.microsoft.com/office/powerpoint/2010/main" val="13150297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802E4BCF-A750-3F4B-B4AC-FEF61BB5CDD3}"/>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6CB399A-D724-FC62-3460-078F28A7DD7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06115503-0A2F-C1B5-2DDC-1C19DDDF2571}"/>
              </a:ext>
            </a:extLst>
          </p:cNvPr>
          <p:cNvSpPr>
            <a:spLocks noGrp="1" noChangeArrowheads="1"/>
          </p:cNvSpPr>
          <p:nvPr>
            <p:ph type="sldNum" sz="quarter" idx="12"/>
          </p:nvPr>
        </p:nvSpPr>
        <p:spPr>
          <a:ln/>
        </p:spPr>
        <p:txBody>
          <a:bodyPr/>
          <a:lstStyle>
            <a:lvl1pPr>
              <a:defRPr/>
            </a:lvl1pPr>
          </a:lstStyle>
          <a:p>
            <a:pPr>
              <a:defRPr/>
            </a:pPr>
            <a:fld id="{FA42AE32-B092-4763-AEF5-89213F51889A}" type="slidenum">
              <a:rPr lang="en-US" altLang="es-MX"/>
              <a:pPr>
                <a:defRPr/>
              </a:pPr>
              <a:t>‹Nº›</a:t>
            </a:fld>
            <a:endParaRPr lang="en-US" altLang="es-MX"/>
          </a:p>
        </p:txBody>
      </p:sp>
    </p:spTree>
    <p:extLst>
      <p:ext uri="{BB962C8B-B14F-4D97-AF65-F5344CB8AC3E}">
        <p14:creationId xmlns:p14="http://schemas.microsoft.com/office/powerpoint/2010/main" val="32789594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nchor="b"/>
          <a:lstStyle>
            <a:lvl1pPr algn="l">
              <a:defRPr sz="2000" b="1"/>
            </a:lvl1pPr>
          </a:lstStyle>
          <a:p>
            <a:r>
              <a:rPr lang="es-ES"/>
              <a:t>Haga clic para modificar el estilo de título del patrón</a:t>
            </a:r>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4">
            <a:extLst>
              <a:ext uri="{FF2B5EF4-FFF2-40B4-BE49-F238E27FC236}">
                <a16:creationId xmlns:a16="http://schemas.microsoft.com/office/drawing/2014/main" id="{4CC75D4F-62CC-B2FD-87F2-62C8469738F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58BEFEB-8B86-633F-D691-F3FFEA07C99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F2C99DF-8356-1AAB-7856-1D9B54554CF9}"/>
              </a:ext>
            </a:extLst>
          </p:cNvPr>
          <p:cNvSpPr>
            <a:spLocks noGrp="1" noChangeArrowheads="1"/>
          </p:cNvSpPr>
          <p:nvPr>
            <p:ph type="sldNum" sz="quarter" idx="12"/>
          </p:nvPr>
        </p:nvSpPr>
        <p:spPr>
          <a:ln/>
        </p:spPr>
        <p:txBody>
          <a:bodyPr/>
          <a:lstStyle>
            <a:lvl1pPr>
              <a:defRPr/>
            </a:lvl1pPr>
          </a:lstStyle>
          <a:p>
            <a:pPr>
              <a:defRPr/>
            </a:pPr>
            <a:fld id="{0D43DADC-175A-4CB6-AFA5-974401946C61}" type="slidenum">
              <a:rPr lang="en-US" altLang="es-MX"/>
              <a:pPr>
                <a:defRPr/>
              </a:pPr>
              <a:t>‹Nº›</a:t>
            </a:fld>
            <a:endParaRPr lang="en-US" altLang="es-MX"/>
          </a:p>
        </p:txBody>
      </p:sp>
    </p:spTree>
    <p:extLst>
      <p:ext uri="{BB962C8B-B14F-4D97-AF65-F5344CB8AC3E}">
        <p14:creationId xmlns:p14="http://schemas.microsoft.com/office/powerpoint/2010/main" val="26745409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nchor="b"/>
          <a:lstStyle>
            <a:lvl1pPr algn="l">
              <a:defRPr sz="2000" b="1"/>
            </a:lvl1pPr>
          </a:lstStyle>
          <a:p>
            <a:r>
              <a:rPr lang="es-ES"/>
              <a:t>Haga clic para modificar el estilo de título del patrón</a:t>
            </a:r>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ES" noProof="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4">
            <a:extLst>
              <a:ext uri="{FF2B5EF4-FFF2-40B4-BE49-F238E27FC236}">
                <a16:creationId xmlns:a16="http://schemas.microsoft.com/office/drawing/2014/main" id="{D3E903E0-56E1-25B9-E954-D8EE66536D9B}"/>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7BBB69B-8C75-EF6D-6161-2AE000C3086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DF97485-9AF5-577E-A7A3-2B84F4C5EB04}"/>
              </a:ext>
            </a:extLst>
          </p:cNvPr>
          <p:cNvSpPr>
            <a:spLocks noGrp="1" noChangeArrowheads="1"/>
          </p:cNvSpPr>
          <p:nvPr>
            <p:ph type="sldNum" sz="quarter" idx="12"/>
          </p:nvPr>
        </p:nvSpPr>
        <p:spPr>
          <a:ln/>
        </p:spPr>
        <p:txBody>
          <a:bodyPr/>
          <a:lstStyle>
            <a:lvl1pPr>
              <a:defRPr/>
            </a:lvl1pPr>
          </a:lstStyle>
          <a:p>
            <a:pPr>
              <a:defRPr/>
            </a:pPr>
            <a:fld id="{3CBDB119-EFC5-44A7-8800-F6E32B26941A}" type="slidenum">
              <a:rPr lang="en-US" altLang="es-MX"/>
              <a:pPr>
                <a:defRPr/>
              </a:pPr>
              <a:t>‹Nº›</a:t>
            </a:fld>
            <a:endParaRPr lang="en-US" altLang="es-MX"/>
          </a:p>
        </p:txBody>
      </p:sp>
    </p:spTree>
    <p:extLst>
      <p:ext uri="{BB962C8B-B14F-4D97-AF65-F5344CB8AC3E}">
        <p14:creationId xmlns:p14="http://schemas.microsoft.com/office/powerpoint/2010/main" val="93886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1A1AD63-A0CD-FC4F-3EF0-DB9BAEE0D2F5}"/>
              </a:ext>
            </a:extLst>
          </p:cNvPr>
          <p:cNvSpPr>
            <a:spLocks noGrp="1" noChangeArrowheads="1"/>
          </p:cNvSpPr>
          <p:nvPr>
            <p:ph type="title"/>
          </p:nvPr>
        </p:nvSpPr>
        <p:spPr bwMode="auto">
          <a:xfrm>
            <a:off x="1371600" y="609600"/>
            <a:ext cx="7086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s-MX"/>
              <a:t>Click to edit Master title style</a:t>
            </a:r>
          </a:p>
        </p:txBody>
      </p:sp>
      <p:sp>
        <p:nvSpPr>
          <p:cNvPr id="1027" name="Rectangle 3">
            <a:extLst>
              <a:ext uri="{FF2B5EF4-FFF2-40B4-BE49-F238E27FC236}">
                <a16:creationId xmlns:a16="http://schemas.microsoft.com/office/drawing/2014/main" id="{94D348A0-C2F4-5DAF-4170-BC666B51FD47}"/>
              </a:ext>
            </a:extLst>
          </p:cNvPr>
          <p:cNvSpPr>
            <a:spLocks noGrp="1" noChangeArrowheads="1"/>
          </p:cNvSpPr>
          <p:nvPr>
            <p:ph type="body" idx="1"/>
          </p:nvPr>
        </p:nvSpPr>
        <p:spPr bwMode="auto">
          <a:xfrm>
            <a:off x="1371600" y="1524000"/>
            <a:ext cx="70866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s-MX"/>
              <a:t>Click to edit Master text styles</a:t>
            </a:r>
          </a:p>
          <a:p>
            <a:pPr lvl="1"/>
            <a:r>
              <a:rPr lang="en-US" altLang="es-MX"/>
              <a:t>Second level</a:t>
            </a:r>
          </a:p>
          <a:p>
            <a:pPr lvl="2"/>
            <a:r>
              <a:rPr lang="en-US" altLang="es-MX"/>
              <a:t>Third level</a:t>
            </a:r>
          </a:p>
          <a:p>
            <a:pPr lvl="3"/>
            <a:r>
              <a:rPr lang="en-US" altLang="es-MX"/>
              <a:t>Fourth level</a:t>
            </a:r>
          </a:p>
          <a:p>
            <a:pPr lvl="4"/>
            <a:r>
              <a:rPr lang="en-US" altLang="es-MX"/>
              <a:t>Fifth level</a:t>
            </a:r>
          </a:p>
        </p:txBody>
      </p:sp>
      <p:sp>
        <p:nvSpPr>
          <p:cNvPr id="422916" name="Rectangle 4">
            <a:extLst>
              <a:ext uri="{FF2B5EF4-FFF2-40B4-BE49-F238E27FC236}">
                <a16:creationId xmlns:a16="http://schemas.microsoft.com/office/drawing/2014/main" id="{F5B1D942-9CAB-EE0E-796F-688116B5E00E}"/>
              </a:ext>
            </a:extLst>
          </p:cNvPr>
          <p:cNvSpPr>
            <a:spLocks noGrp="1" noChangeArrowheads="1"/>
          </p:cNvSpPr>
          <p:nvPr>
            <p:ph type="dt" sz="half" idx="2"/>
          </p:nvPr>
        </p:nvSpPr>
        <p:spPr bwMode="auto">
          <a:xfrm>
            <a:off x="13716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US"/>
          </a:p>
        </p:txBody>
      </p:sp>
      <p:sp>
        <p:nvSpPr>
          <p:cNvPr id="422917" name="Rectangle 5">
            <a:extLst>
              <a:ext uri="{FF2B5EF4-FFF2-40B4-BE49-F238E27FC236}">
                <a16:creationId xmlns:a16="http://schemas.microsoft.com/office/drawing/2014/main" id="{2374E55C-FAB7-43EB-D07E-664AE2CCB8B8}"/>
              </a:ext>
            </a:extLst>
          </p:cNvPr>
          <p:cNvSpPr>
            <a:spLocks noGrp="1" noChangeArrowheads="1"/>
          </p:cNvSpPr>
          <p:nvPr>
            <p:ph type="ftr" sz="quarter" idx="3"/>
          </p:nvPr>
        </p:nvSpPr>
        <p:spPr bwMode="auto">
          <a:xfrm>
            <a:off x="3505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p>
        </p:txBody>
      </p:sp>
      <p:sp>
        <p:nvSpPr>
          <p:cNvPr id="422918" name="Rectangle 6">
            <a:extLst>
              <a:ext uri="{FF2B5EF4-FFF2-40B4-BE49-F238E27FC236}">
                <a16:creationId xmlns:a16="http://schemas.microsoft.com/office/drawing/2014/main" id="{C20A6518-702F-2067-042B-0271C0E51FD5}"/>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smtClean="0"/>
            </a:lvl1pPr>
          </a:lstStyle>
          <a:p>
            <a:pPr>
              <a:defRPr/>
            </a:pPr>
            <a:fld id="{1F95D73D-2214-4D69-A6EB-9C278C62FBD1}" type="slidenum">
              <a:rPr lang="en-US" altLang="es-MX"/>
              <a:pPr>
                <a:defRPr/>
              </a:pPr>
              <a:t>‹Nº›</a:t>
            </a:fld>
            <a:endParaRPr lang="en-US" altLang="es-MX"/>
          </a:p>
        </p:txBody>
      </p:sp>
    </p:spTree>
  </p:cSld>
  <p:clrMap bg1="lt1" tx1="dk1" bg2="lt2" tx2="dk2" accent1="accent1" accent2="accent2" accent3="accent3" accent4="accent4" accent5="accent5" accent6="accent6" hlink="hlink" folHlink="folHlink"/>
  <p:sldLayoutIdLst>
    <p:sldLayoutId id="2147484752" r:id="rId1"/>
    <p:sldLayoutId id="2147484740" r:id="rId2"/>
    <p:sldLayoutId id="2147484741" r:id="rId3"/>
    <p:sldLayoutId id="2147484742" r:id="rId4"/>
    <p:sldLayoutId id="2147484743" r:id="rId5"/>
    <p:sldLayoutId id="2147484744" r:id="rId6"/>
    <p:sldLayoutId id="2147484745" r:id="rId7"/>
    <p:sldLayoutId id="2147484746" r:id="rId8"/>
    <p:sldLayoutId id="2147484747" r:id="rId9"/>
    <p:sldLayoutId id="2147484748" r:id="rId10"/>
    <p:sldLayoutId id="2147484749" r:id="rId11"/>
    <p:sldLayoutId id="2147484750" r:id="rId12"/>
    <p:sldLayoutId id="2147484751" r:id="rId13"/>
  </p:sldLayoutIdLst>
  <p:hf hdr="0" ftr="0" dt="0"/>
  <p:txStyles>
    <p:titleStyle>
      <a:lvl1pPr algn="l" rtl="0" eaLnBrk="0" fontAlgn="base" hangingPunct="0">
        <a:spcBef>
          <a:spcPct val="0"/>
        </a:spcBef>
        <a:spcAft>
          <a:spcPct val="0"/>
        </a:spcAft>
        <a:defRPr sz="44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Times New Roman" pitchFamily="18" charset="0"/>
        </a:defRPr>
      </a:lvl2pPr>
      <a:lvl3pPr algn="l" rtl="0" eaLnBrk="0" fontAlgn="base" hangingPunct="0">
        <a:spcBef>
          <a:spcPct val="0"/>
        </a:spcBef>
        <a:spcAft>
          <a:spcPct val="0"/>
        </a:spcAft>
        <a:defRPr sz="4400">
          <a:solidFill>
            <a:schemeClr val="tx2"/>
          </a:solidFill>
          <a:latin typeface="Times New Roman" pitchFamily="18" charset="0"/>
        </a:defRPr>
      </a:lvl3pPr>
      <a:lvl4pPr algn="l" rtl="0" eaLnBrk="0" fontAlgn="base" hangingPunct="0">
        <a:spcBef>
          <a:spcPct val="0"/>
        </a:spcBef>
        <a:spcAft>
          <a:spcPct val="0"/>
        </a:spcAft>
        <a:defRPr sz="4400">
          <a:solidFill>
            <a:schemeClr val="tx2"/>
          </a:solidFill>
          <a:latin typeface="Times New Roman" pitchFamily="18" charset="0"/>
        </a:defRPr>
      </a:lvl4pPr>
      <a:lvl5pPr algn="l" rtl="0" eaLnBrk="0" fontAlgn="base" hangingPunct="0">
        <a:spcBef>
          <a:spcPct val="0"/>
        </a:spcBef>
        <a:spcAft>
          <a:spcPct val="0"/>
        </a:spcAft>
        <a:defRPr sz="4400">
          <a:solidFill>
            <a:schemeClr val="tx2"/>
          </a:solidFill>
          <a:latin typeface="Times New Roman" pitchFamily="18" charset="0"/>
        </a:defRPr>
      </a:lvl5pPr>
      <a:lvl6pPr marL="457200" algn="l" rtl="0" eaLnBrk="0" fontAlgn="base" hangingPunct="0">
        <a:spcBef>
          <a:spcPct val="0"/>
        </a:spcBef>
        <a:spcAft>
          <a:spcPct val="0"/>
        </a:spcAft>
        <a:defRPr sz="4400">
          <a:solidFill>
            <a:schemeClr val="tx2"/>
          </a:solidFill>
          <a:latin typeface="Times New Roman" pitchFamily="18" charset="0"/>
        </a:defRPr>
      </a:lvl6pPr>
      <a:lvl7pPr marL="914400" algn="l" rtl="0" eaLnBrk="0" fontAlgn="base" hangingPunct="0">
        <a:spcBef>
          <a:spcPct val="0"/>
        </a:spcBef>
        <a:spcAft>
          <a:spcPct val="0"/>
        </a:spcAft>
        <a:defRPr sz="4400">
          <a:solidFill>
            <a:schemeClr val="tx2"/>
          </a:solidFill>
          <a:latin typeface="Times New Roman" pitchFamily="18" charset="0"/>
        </a:defRPr>
      </a:lvl7pPr>
      <a:lvl8pPr marL="1371600" algn="l" rtl="0" eaLnBrk="0" fontAlgn="base" hangingPunct="0">
        <a:spcBef>
          <a:spcPct val="0"/>
        </a:spcBef>
        <a:spcAft>
          <a:spcPct val="0"/>
        </a:spcAft>
        <a:defRPr sz="4400">
          <a:solidFill>
            <a:schemeClr val="tx2"/>
          </a:solidFill>
          <a:latin typeface="Times New Roman" pitchFamily="18" charset="0"/>
        </a:defRPr>
      </a:lvl8pPr>
      <a:lvl9pPr marL="1828800" algn="l" rtl="0" eaLnBrk="0" fontAlgn="base" hangingPunct="0">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30.sv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slideLayout" Target="../slideLayouts/slideLayout4.xml"/><Relationship Id="rId6" Type="http://schemas.openxmlformats.org/officeDocument/2006/relationships/image" Target="../media/image28.svg"/><Relationship Id="rId5" Type="http://schemas.openxmlformats.org/officeDocument/2006/relationships/image" Target="../media/image27.png"/><Relationship Id="rId10" Type="http://schemas.openxmlformats.org/officeDocument/2006/relationships/image" Target="../media/image31.png"/><Relationship Id="rId4" Type="http://schemas.openxmlformats.org/officeDocument/2006/relationships/image" Target="../media/image26.svg"/><Relationship Id="rId9" Type="http://schemas.openxmlformats.org/officeDocument/2006/relationships/image" Target="../media/image30.png"/></Relationships>
</file>

<file path=ppt/slides/_rels/slide11.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svg"/><Relationship Id="rId7" Type="http://schemas.openxmlformats.org/officeDocument/2006/relationships/image" Target="../media/image37.svg"/><Relationship Id="rId2" Type="http://schemas.openxmlformats.org/officeDocument/2006/relationships/image" Target="../media/image32.png"/><Relationship Id="rId1" Type="http://schemas.openxmlformats.org/officeDocument/2006/relationships/slideLayout" Target="../slideLayouts/slideLayout4.xml"/><Relationship Id="rId6" Type="http://schemas.openxmlformats.org/officeDocument/2006/relationships/image" Target="../media/image36.png"/><Relationship Id="rId5" Type="http://schemas.openxmlformats.org/officeDocument/2006/relationships/image" Target="../media/image35.svg"/><Relationship Id="rId4" Type="http://schemas.openxmlformats.org/officeDocument/2006/relationships/image" Target="../media/image34.png"/><Relationship Id="rId9" Type="http://schemas.openxmlformats.org/officeDocument/2006/relationships/image" Target="../media/image39.svg"/></Relationships>
</file>

<file path=ppt/slides/_rels/slide1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1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5.png"/><Relationship Id="rId7" Type="http://schemas.openxmlformats.org/officeDocument/2006/relationships/image" Target="../media/image47.png"/><Relationship Id="rId2" Type="http://schemas.openxmlformats.org/officeDocument/2006/relationships/image" Target="../media/image44.png"/><Relationship Id="rId1" Type="http://schemas.openxmlformats.org/officeDocument/2006/relationships/slideLayout" Target="../slideLayouts/slideLayout4.xml"/><Relationship Id="rId6" Type="http://schemas.openxmlformats.org/officeDocument/2006/relationships/image" Target="../media/image46.png"/><Relationship Id="rId5" Type="http://schemas.openxmlformats.org/officeDocument/2006/relationships/image" Target="../media/image450.png"/><Relationship Id="rId4" Type="http://schemas.openxmlformats.org/officeDocument/2006/relationships/image" Target="../media/image46.svg"/><Relationship Id="rId9" Type="http://schemas.openxmlformats.org/officeDocument/2006/relationships/image" Target="../media/image49.png"/></Relationships>
</file>

<file path=ppt/slides/_rels/slide1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4.xml"/><Relationship Id="rId4" Type="http://schemas.openxmlformats.org/officeDocument/2006/relationships/image" Target="../media/image54.svg"/></Relationships>
</file>

<file path=ppt/slides/_rels/slide1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30.png"/><Relationship Id="rId1" Type="http://schemas.openxmlformats.org/officeDocument/2006/relationships/slideLayout" Target="../slideLayouts/slideLayout4.xml"/><Relationship Id="rId4" Type="http://schemas.openxmlformats.org/officeDocument/2006/relationships/image" Target="../media/image56.svg"/></Relationships>
</file>

<file path=ppt/slides/_rels/slide19.xml.rels><?xml version="1.0" encoding="UTF-8" standalone="yes"?>
<Relationships xmlns="http://schemas.openxmlformats.org/package/2006/relationships"><Relationship Id="rId3" Type="http://schemas.openxmlformats.org/officeDocument/2006/relationships/image" Target="../media/image58.svg"/><Relationship Id="rId2" Type="http://schemas.openxmlformats.org/officeDocument/2006/relationships/image" Target="../media/image57.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Layout" Target="../slideLayouts/slideLayout2.xml"/><Relationship Id="rId6" Type="http://schemas.openxmlformats.org/officeDocument/2006/relationships/hyperlink" Target="https://campusdigital.ugto.mx/user/index.php?id=4530" TargetMode="External"/><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60.svg"/><Relationship Id="rId2" Type="http://schemas.openxmlformats.org/officeDocument/2006/relationships/image" Target="../media/image59.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hyperlink" Target="https://link.springer.com/article/10.1007/s40745-020-00253-5" TargetMode="External"/><Relationship Id="rId3" Type="http://schemas.openxmlformats.org/officeDocument/2006/relationships/hyperlink" Target="https://books.google.com.mx/books?hl=es&amp;lr=&amp;id=ig8mHog30X0C&amp;oi=fnd&amp;pg=PA398&amp;dq=1958,+Rosenblatt+perceptron&amp;ots=fndE2W4TDX&amp;sig=GJZStsYV0JO1DVSX794Yn5Z7xfQ#v=onepage&amp;q=1958%2C%20Rosenblatt%20perceptron&amp;f=false" TargetMode="External"/><Relationship Id="rId7" Type="http://schemas.openxmlformats.org/officeDocument/2006/relationships/hyperlink" Target="https://machinelearningmastery.com/early-stopping-to-avoid-overtraining-neural-network-models/" TargetMode="External"/><Relationship Id="rId2" Type="http://schemas.openxmlformats.org/officeDocument/2006/relationships/hyperlink" Target="https://neurophilosophy.wordpress.com/2006/08/29/the-discovery-of-the-neuron/" TargetMode="External"/><Relationship Id="rId1" Type="http://schemas.openxmlformats.org/officeDocument/2006/relationships/slideLayout" Target="../slideLayouts/slideLayout2.xml"/><Relationship Id="rId6" Type="http://schemas.openxmlformats.org/officeDocument/2006/relationships/hyperlink" Target="https://meticulousdatascience.com/assets/pdf/novikoff_theorem.pdf" TargetMode="External"/><Relationship Id="rId5" Type="http://schemas.openxmlformats.org/officeDocument/2006/relationships/hyperlink" Target="https://www.slideshare.net/MostafaGMMostafa/neural-networks-rosenblatts-perceptron" TargetMode="External"/><Relationship Id="rId10" Type="http://schemas.openxmlformats.org/officeDocument/2006/relationships/hyperlink" Target="https://www.youtube.com/watch?v=IOHayh06LJ4" TargetMode="External"/><Relationship Id="rId4" Type="http://schemas.openxmlformats.org/officeDocument/2006/relationships/hyperlink" Target="https://books.google.com.mx/books?id=jJTN8RPgyXgC&amp;pg=PA87&amp;dq=least+mean+squared+errors+adaline&amp;hl=es-419&amp;sa=X&amp;ved=2ahUKEwjOrtmLy4z4AhVSIEQIHZYzAWUQ6AF6BAgFEAI#v=onepage&amp;q=least%20mean%20squared%20errors%20adaline&amp;f=false" TargetMode="External"/><Relationship Id="rId9" Type="http://schemas.openxmlformats.org/officeDocument/2006/relationships/hyperlink" Target="https://medium.com/syncedreview/who-invented-backpropagation-hinton-says-he-didnt-but-his-work-made-it-popular-e0854504d6d1"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8" Type="http://schemas.openxmlformats.org/officeDocument/2006/relationships/hyperlink" Target="https://books.google.com.mx/books?id=T0S0BgAAQBAJ&amp;lpg=PP1&amp;dq=Neural%20Networks%20for%20Pattern%20Recognition%20bishop&amp;pg=PA2#v=onepage&amp;q=Neural%20Networks%20for%20Pattern%20Recognition%20bishop&amp;f=false" TargetMode="External"/><Relationship Id="rId3" Type="http://schemas.openxmlformats.org/officeDocument/2006/relationships/hyperlink" Target="http://www.deeplearningbook.org/" TargetMode="External"/><Relationship Id="rId7" Type="http://schemas.openxmlformats.org/officeDocument/2006/relationships/hyperlink" Target="https://books.google.com.mx/books?id=m12UR8QmLqoC&amp;lpg=PP1&amp;dq=Pattern%20Recognition%20and%20Neural%20Networks%20%20ripley&amp;pg=PP1#v=onepage&amp;q=Pattern%20Recognition%20and%20Neural%20Networks%20%20ripley&amp;f=false" TargetMode="External"/><Relationship Id="rId2" Type="http://schemas.openxmlformats.org/officeDocument/2006/relationships/hyperlink" Target="https://books.google.com.mx/books?id=achqDwAAQBAJ&amp;lpg=PR3&amp;dq=Neural%20Networks%20%20and%20deep%20learning%20aggarwal&amp;pg=PR3#v=onepage&amp;q=Neural%20Networks%20%20and%20deep%20learning%20aggarwal&amp;f=false" TargetMode="External"/><Relationship Id="rId1" Type="http://schemas.openxmlformats.org/officeDocument/2006/relationships/slideLayout" Target="../slideLayouts/slideLayout4.xml"/><Relationship Id="rId6" Type="http://schemas.openxmlformats.org/officeDocument/2006/relationships/hyperlink" Target="https://ugtomx-my.sharepoint.com/:f:/g/personal/pinales_ugto_mx/EoZpOHWVq1JDv1Rl-JNF4LIBd7SE8a-6t_7BnsNs-AxKMA?e=iBXx47" TargetMode="External"/><Relationship Id="rId5" Type="http://schemas.openxmlformats.org/officeDocument/2006/relationships/hyperlink" Target="https://arxiv.org/abs/2106.11342" TargetMode="External"/><Relationship Id="rId4" Type="http://schemas.openxmlformats.org/officeDocument/2006/relationships/hyperlink" Target="https://books.google.com.mx/books?id=XHpKEAAAQBAJ&amp;lpg=PR1&amp;dq=Deep%20learning%20with%20Python&amp;pg=PR1#v=onepage&amp;q&amp;f=false" TargetMode="External"/><Relationship Id="rId9" Type="http://schemas.openxmlformats.org/officeDocument/2006/relationships/image" Target="../media/image3.jpg"/></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7" Type="http://schemas.openxmlformats.org/officeDocument/2006/relationships/image" Target="../media/image11.svg"/><Relationship Id="rId2" Type="http://schemas.openxmlformats.org/officeDocument/2006/relationships/image" Target="../media/image7.jpeg"/><Relationship Id="rId1" Type="http://schemas.openxmlformats.org/officeDocument/2006/relationships/slideLayout" Target="../slideLayouts/slideLayout4.xml"/><Relationship Id="rId6" Type="http://schemas.openxmlformats.org/officeDocument/2006/relationships/image" Target="../media/image10.png"/><Relationship Id="rId5" Type="http://schemas.openxmlformats.org/officeDocument/2006/relationships/hyperlink" Target="https://neurophilosophy.wordpress.com/2006/08/29/the-discovery-of-the-neuron/" TargetMode="Externa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4.xml"/><Relationship Id="rId6" Type="http://schemas.openxmlformats.org/officeDocument/2006/relationships/hyperlink" Target="https://www.cs.cmu.edu/~./epxing/Class/10715/reading/McCulloch.and.Pitts.pdf" TargetMode="External"/><Relationship Id="rId5" Type="http://schemas.openxmlformats.org/officeDocument/2006/relationships/image" Target="../media/image14.png"/><Relationship Id="rId4" Type="http://schemas.openxmlformats.org/officeDocument/2006/relationships/image" Target="../media/image13.svg"/></Relationships>
</file>

<file path=ppt/slides/_rels/slide7.xml.rels><?xml version="1.0" encoding="UTF-8" standalone="yes"?>
<Relationships xmlns="http://schemas.openxmlformats.org/package/2006/relationships"><Relationship Id="rId8" Type="http://schemas.openxmlformats.org/officeDocument/2006/relationships/image" Target="../media/image140.png"/><Relationship Id="rId3" Type="http://schemas.openxmlformats.org/officeDocument/2006/relationships/image" Target="../media/image11.png"/><Relationship Id="rId2" Type="http://schemas.openxmlformats.org/officeDocument/2006/relationships/hyperlink" Target="https://meticulousdatascience.com/assets/pdf/novikoff_theorem.pdf" TargetMode="External"/><Relationship Id="rId1" Type="http://schemas.openxmlformats.org/officeDocument/2006/relationships/slideLayout" Target="../slideLayouts/slideLayout4.xml"/><Relationship Id="rId5" Type="http://schemas.openxmlformats.org/officeDocument/2006/relationships/image" Target="../media/image13.png"/><Relationship Id="rId10" Type="http://schemas.openxmlformats.org/officeDocument/2006/relationships/image" Target="../media/image16.png"/><Relationship Id="rId4" Type="http://schemas.openxmlformats.org/officeDocument/2006/relationships/image" Target="../media/image15.jpeg"/><Relationship Id="rId9"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4.xml"/><Relationship Id="rId4" Type="http://schemas.openxmlformats.org/officeDocument/2006/relationships/hyperlink" Target="https://arxiv.org/pdf/2005.00817.pdf"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hyperlink" Target="https://books.google.com.mx/books?id=uyV5AgAAQBAJ&amp;lpg=PP1&amp;ots=mLlYwmHXTv&amp;lr&amp;hl=es&amp;pg=PP1#v=onepage&amp;q&amp;f=false" TargetMode="External"/><Relationship Id="rId2" Type="http://schemas.openxmlformats.org/officeDocument/2006/relationships/image" Target="../media/image19.png"/><Relationship Id="rId1" Type="http://schemas.openxmlformats.org/officeDocument/2006/relationships/slideLayout" Target="../slideLayouts/slideLayout4.xml"/><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7478518B-4304-9BBA-8A95-89C8EF98237C}"/>
              </a:ext>
            </a:extLst>
          </p:cNvPr>
          <p:cNvSpPr>
            <a:spLocks noGrp="1" noChangeArrowheads="1"/>
          </p:cNvSpPr>
          <p:nvPr>
            <p:ph type="ctrTitle"/>
          </p:nvPr>
        </p:nvSpPr>
        <p:spPr/>
        <p:txBody>
          <a:bodyPr/>
          <a:lstStyle/>
          <a:p>
            <a:r>
              <a:rPr lang="es-MX" altLang="es-MX" dirty="0">
                <a:latin typeface="Calibri" panose="020F0502020204030204" pitchFamily="34" charset="0"/>
                <a:cs typeface="Calibri" panose="020F0502020204030204" pitchFamily="34" charset="0"/>
              </a:rPr>
              <a:t>Redes Neuronales</a:t>
            </a:r>
          </a:p>
        </p:txBody>
      </p:sp>
      <p:sp>
        <p:nvSpPr>
          <p:cNvPr id="4099" name="Rectangle 3">
            <a:extLst>
              <a:ext uri="{FF2B5EF4-FFF2-40B4-BE49-F238E27FC236}">
                <a16:creationId xmlns:a16="http://schemas.microsoft.com/office/drawing/2014/main" id="{C95B4C6B-F068-90E7-E5FD-D106814737AF}"/>
              </a:ext>
            </a:extLst>
          </p:cNvPr>
          <p:cNvSpPr>
            <a:spLocks noGrp="1" noChangeArrowheads="1"/>
          </p:cNvSpPr>
          <p:nvPr>
            <p:ph type="subTitle" idx="1"/>
          </p:nvPr>
        </p:nvSpPr>
        <p:spPr>
          <a:xfrm>
            <a:off x="2484438" y="5589588"/>
            <a:ext cx="6019800" cy="903287"/>
          </a:xfrm>
        </p:spPr>
        <p:txBody>
          <a:bodyPr/>
          <a:lstStyle/>
          <a:p>
            <a:r>
              <a:rPr lang="es-MX" altLang="es-MX" sz="2400" dirty="0">
                <a:solidFill>
                  <a:srgbClr val="663300"/>
                </a:solidFill>
                <a:latin typeface="Calibri" panose="020F0502020204030204" pitchFamily="34" charset="0"/>
                <a:cs typeface="Calibri" panose="020F0502020204030204" pitchFamily="34" charset="0"/>
              </a:rPr>
              <a:t>Profesor:</a:t>
            </a:r>
            <a:r>
              <a:rPr lang="es-MX" altLang="es-MX" sz="2400" dirty="0">
                <a:latin typeface="Calibri" panose="020F0502020204030204" pitchFamily="34" charset="0"/>
                <a:cs typeface="Calibri" panose="020F0502020204030204" pitchFamily="34" charset="0"/>
              </a:rPr>
              <a:t> Dr. José Ruiz Pinales</a:t>
            </a:r>
            <a:endParaRPr lang="en-US" altLang="es-MX" sz="2400" dirty="0">
              <a:latin typeface="Calibri" panose="020F0502020204030204" pitchFamily="34" charset="0"/>
              <a:cs typeface="Calibri" panose="020F0502020204030204" pitchFamily="34" charset="0"/>
            </a:endParaRPr>
          </a:p>
        </p:txBody>
      </p:sp>
      <p:sp>
        <p:nvSpPr>
          <p:cNvPr id="4100" name="Rectangle 5">
            <a:extLst>
              <a:ext uri="{FF2B5EF4-FFF2-40B4-BE49-F238E27FC236}">
                <a16:creationId xmlns:a16="http://schemas.microsoft.com/office/drawing/2014/main" id="{3B9F2A96-E35E-18FF-B6D3-4843996930AD}"/>
              </a:ext>
            </a:extLst>
          </p:cNvPr>
          <p:cNvSpPr>
            <a:spLocks noChangeArrowheads="1"/>
          </p:cNvSpPr>
          <p:nvPr/>
        </p:nvSpPr>
        <p:spPr bwMode="auto">
          <a:xfrm>
            <a:off x="2627313" y="4365625"/>
            <a:ext cx="6019800" cy="903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buFontTx/>
              <a:buNone/>
            </a:pPr>
            <a:r>
              <a:rPr lang="es-MX" altLang="es-MX" dirty="0">
                <a:solidFill>
                  <a:srgbClr val="008000"/>
                </a:solidFill>
                <a:latin typeface="Calibri" panose="020F0502020204030204" pitchFamily="34" charset="0"/>
                <a:cs typeface="Calibri" panose="020F0502020204030204" pitchFamily="34" charset="0"/>
              </a:rPr>
              <a:t>Introducción</a:t>
            </a: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a:extLst>
              <a:ext uri="{FF2B5EF4-FFF2-40B4-BE49-F238E27FC236}">
                <a16:creationId xmlns:a16="http://schemas.microsoft.com/office/drawing/2014/main" id="{A5077EB1-0578-20FE-7C4B-ECC74A72F299}"/>
              </a:ext>
            </a:extLst>
          </p:cNvPr>
          <p:cNvSpPr>
            <a:spLocks noGrp="1" noChangeArrowheads="1"/>
          </p:cNvSpPr>
          <p:nvPr>
            <p:ph type="title"/>
          </p:nvPr>
        </p:nvSpPr>
        <p:spPr>
          <a:xfrm>
            <a:off x="1371600" y="471487"/>
            <a:ext cx="7086600" cy="762000"/>
          </a:xfrm>
        </p:spPr>
        <p:txBody>
          <a:bodyPr/>
          <a:lstStyle/>
          <a:p>
            <a:r>
              <a:rPr lang="en-US" altLang="es-MX" sz="3600" dirty="0">
                <a:latin typeface="Calibri" panose="020F0502020204030204" pitchFamily="34" charset="0"/>
                <a:cs typeface="Calibri" panose="020F0502020204030204" pitchFamily="34" charset="0"/>
              </a:rPr>
              <a:t>Adaline</a:t>
            </a:r>
            <a:endParaRPr lang="en-US" altLang="es-MX"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9219" name="Rectangle 3">
                <a:extLst>
                  <a:ext uri="{FF2B5EF4-FFF2-40B4-BE49-F238E27FC236}">
                    <a16:creationId xmlns:a16="http://schemas.microsoft.com/office/drawing/2014/main" id="{5B54DE4A-27B8-808E-7636-C873BEA9938F}"/>
                  </a:ext>
                </a:extLst>
              </p:cNvPr>
              <p:cNvSpPr>
                <a:spLocks noGrp="1" noChangeArrowheads="1"/>
              </p:cNvSpPr>
              <p:nvPr>
                <p:ph sz="half" idx="1"/>
              </p:nvPr>
            </p:nvSpPr>
            <p:spPr>
              <a:xfrm>
                <a:off x="1271451" y="1233487"/>
                <a:ext cx="4145650" cy="4862513"/>
              </a:xfrm>
            </p:spPr>
            <p:txBody>
              <a:bodyPr/>
              <a:lstStyle/>
              <a:p>
                <a:pPr marL="0" indent="0" algn="just">
                  <a:buNone/>
                </a:pPr>
                <a:r>
                  <a:rPr lang="es-MX" altLang="es-MX" sz="1400" dirty="0">
                    <a:latin typeface="Calibri" panose="020F0502020204030204" pitchFamily="34" charset="0"/>
                    <a:cs typeface="Calibri" panose="020F0502020204030204" pitchFamily="34" charset="0"/>
                  </a:rPr>
                  <a:t>En 1960, </a:t>
                </a:r>
                <a:r>
                  <a:rPr lang="en-US" altLang="es-MX" sz="1400" noProof="1">
                    <a:latin typeface="Calibri" panose="020F0502020204030204" pitchFamily="34" charset="0"/>
                    <a:cs typeface="Calibri" panose="020F0502020204030204" pitchFamily="34" charset="0"/>
                  </a:rPr>
                  <a:t>Widrow</a:t>
                </a:r>
                <a:r>
                  <a:rPr lang="en-US" altLang="es-MX" sz="1400" dirty="0">
                    <a:latin typeface="Calibri" panose="020F0502020204030204" pitchFamily="34" charset="0"/>
                    <a:cs typeface="Calibri" panose="020F0502020204030204" pitchFamily="34" charset="0"/>
                  </a:rPr>
                  <a:t> </a:t>
                </a:r>
                <a:r>
                  <a:rPr lang="es-MX" altLang="es-MX" sz="1400" dirty="0">
                    <a:latin typeface="Calibri" panose="020F0502020204030204" pitchFamily="34" charset="0"/>
                    <a:cs typeface="Calibri" panose="020F0502020204030204" pitchFamily="34" charset="0"/>
                  </a:rPr>
                  <a:t>y</a:t>
                </a:r>
                <a:r>
                  <a:rPr lang="en-US" altLang="es-MX" sz="1400" dirty="0">
                    <a:latin typeface="Calibri" panose="020F0502020204030204" pitchFamily="34" charset="0"/>
                    <a:cs typeface="Calibri" panose="020F0502020204030204" pitchFamily="34" charset="0"/>
                  </a:rPr>
                  <a:t> Hoff</a:t>
                </a:r>
                <a:r>
                  <a:rPr lang="es-MX" altLang="es-MX" sz="1400" dirty="0">
                    <a:latin typeface="Calibri" panose="020F0502020204030204" pitchFamily="34" charset="0"/>
                    <a:cs typeface="Calibri" panose="020F0502020204030204" pitchFamily="34" charset="0"/>
                  </a:rPr>
                  <a:t>  desarrollaron una red neuronal llamada </a:t>
                </a:r>
                <a:r>
                  <a:rPr lang="en-US" altLang="es-MX" sz="1400" dirty="0">
                    <a:solidFill>
                      <a:srgbClr val="002060"/>
                    </a:solidFill>
                    <a:latin typeface="Calibri" panose="020F0502020204030204" pitchFamily="34" charset="0"/>
                    <a:cs typeface="Calibri" panose="020F0502020204030204" pitchFamily="34" charset="0"/>
                  </a:rPr>
                  <a:t>Adaline</a:t>
                </a:r>
                <a:r>
                  <a:rPr lang="es-MX" altLang="es-MX" sz="1400" dirty="0">
                    <a:latin typeface="Calibri" panose="020F0502020204030204" pitchFamily="34" charset="0"/>
                    <a:cs typeface="Calibri" panose="020F0502020204030204" pitchFamily="34" charset="0"/>
                  </a:rPr>
                  <a:t> (</a:t>
                </a:r>
                <a:r>
                  <a:rPr lang="en-US" altLang="es-MX" sz="1400" noProof="1">
                    <a:latin typeface="Calibri" panose="020F0502020204030204" pitchFamily="34" charset="0"/>
                    <a:cs typeface="Calibri" panose="020F0502020204030204" pitchFamily="34" charset="0"/>
                  </a:rPr>
                  <a:t>ADAptive LInear</a:t>
                </a:r>
                <a:r>
                  <a:rPr lang="en-US" altLang="es-MX" sz="1400" dirty="0">
                    <a:latin typeface="Calibri" panose="020F0502020204030204" pitchFamily="34" charset="0"/>
                    <a:cs typeface="Calibri" panose="020F0502020204030204" pitchFamily="34" charset="0"/>
                  </a:rPr>
                  <a:t> Neuron Element</a:t>
                </a:r>
                <a:r>
                  <a:rPr lang="es-MX" altLang="es-MX" sz="1400" dirty="0">
                    <a:latin typeface="Calibri" panose="020F0502020204030204" pitchFamily="34" charset="0"/>
                    <a:cs typeface="Calibri" panose="020F0502020204030204" pitchFamily="34" charset="0"/>
                  </a:rPr>
                  <a:t>). Para señales, es el equivalente de un filtro lineal adaptivo FIR.</a:t>
                </a:r>
              </a:p>
              <a:p>
                <a:pPr marL="0" indent="0" algn="just">
                  <a:buNone/>
                </a:pPr>
                <a:r>
                  <a:rPr lang="es-MX" altLang="es-MX" sz="1400" dirty="0">
                    <a:latin typeface="Calibri" panose="020F0502020204030204" pitchFamily="34" charset="0"/>
                    <a:cs typeface="Calibri" panose="020F0502020204030204" pitchFamily="34" charset="0"/>
                  </a:rPr>
                  <a:t>Esta red fue originalmente concebida para aplicaciones como:</a:t>
                </a:r>
              </a:p>
              <a:p>
                <a:pPr marL="160338" indent="-160338"/>
                <a:r>
                  <a:rPr lang="es-MX" altLang="es-MX" sz="1200" dirty="0">
                    <a:latin typeface="Calibri" panose="020F0502020204030204" pitchFamily="34" charset="0"/>
                    <a:cs typeface="Calibri" panose="020F0502020204030204" pitchFamily="34" charset="0"/>
                  </a:rPr>
                  <a:t>Cancelación de ruido, </a:t>
                </a:r>
              </a:p>
              <a:p>
                <a:pPr marL="160338" indent="-160338"/>
                <a:r>
                  <a:rPr lang="es-MX" altLang="es-MX" sz="1200" dirty="0">
                    <a:latin typeface="Calibri" panose="020F0502020204030204" pitchFamily="34" charset="0"/>
                    <a:cs typeface="Calibri" panose="020F0502020204030204" pitchFamily="34" charset="0"/>
                  </a:rPr>
                  <a:t>filtros adaptivos, </a:t>
                </a:r>
              </a:p>
              <a:p>
                <a:pPr marL="160338" indent="-160338"/>
                <a:r>
                  <a:rPr lang="es-MX" altLang="es-MX" sz="1200" dirty="0">
                    <a:latin typeface="Calibri" panose="020F0502020204030204" pitchFamily="34" charset="0"/>
                    <a:cs typeface="Calibri" panose="020F0502020204030204" pitchFamily="34" charset="0"/>
                  </a:rPr>
                  <a:t>cancelación de eco,</a:t>
                </a:r>
              </a:p>
              <a:p>
                <a:pPr marL="160338" indent="-160338"/>
                <a:r>
                  <a:rPr lang="es-MX" altLang="es-MX" sz="1200" dirty="0">
                    <a:latin typeface="Calibri" panose="020F0502020204030204" pitchFamily="34" charset="0"/>
                    <a:cs typeface="Calibri" panose="020F0502020204030204" pitchFamily="34" charset="0"/>
                  </a:rPr>
                  <a:t>Cancelación de interferencia de 60 Hz en ECG</a:t>
                </a:r>
              </a:p>
              <a:p>
                <a:pPr marL="0" indent="0" algn="just">
                  <a:buNone/>
                </a:pPr>
                <a:r>
                  <a:rPr lang="es-MX" altLang="es-MX" sz="1400" dirty="0">
                    <a:latin typeface="Calibri" panose="020F0502020204030204" pitchFamily="34" charset="0"/>
                    <a:cs typeface="Calibri" panose="020F0502020204030204" pitchFamily="34" charset="0"/>
                  </a:rPr>
                  <a:t>Los autores propusieron la </a:t>
                </a:r>
                <a:r>
                  <a:rPr lang="es-MX" altLang="es-MX" sz="1400" dirty="0">
                    <a:solidFill>
                      <a:srgbClr val="002060"/>
                    </a:solidFill>
                    <a:latin typeface="Calibri" panose="020F0502020204030204" pitchFamily="34" charset="0"/>
                    <a:cs typeface="Calibri" panose="020F0502020204030204" pitchFamily="34" charset="0"/>
                  </a:rPr>
                  <a:t>regla Delta</a:t>
                </a:r>
                <a:r>
                  <a:rPr lang="es-MX" altLang="es-MX" sz="1400" dirty="0">
                    <a:latin typeface="Calibri" panose="020F0502020204030204" pitchFamily="34" charset="0"/>
                    <a:cs typeface="Calibri" panose="020F0502020204030204" pitchFamily="34" charset="0"/>
                  </a:rPr>
                  <a:t> o </a:t>
                </a:r>
                <a:r>
                  <a:rPr lang="es-MX" altLang="es-MX" sz="1400" dirty="0">
                    <a:solidFill>
                      <a:srgbClr val="002060"/>
                    </a:solidFill>
                    <a:latin typeface="Calibri" panose="020F0502020204030204" pitchFamily="34" charset="0"/>
                    <a:cs typeface="Calibri" panose="020F0502020204030204" pitchFamily="34" charset="0"/>
                  </a:rPr>
                  <a:t>descenso del gradiente</a:t>
                </a:r>
                <a:r>
                  <a:rPr lang="es-MX" altLang="es-MX" sz="1400" dirty="0">
                    <a:latin typeface="Calibri" panose="020F0502020204030204" pitchFamily="34" charset="0"/>
                    <a:cs typeface="Calibri" panose="020F0502020204030204" pitchFamily="34" charset="0"/>
                  </a:rPr>
                  <a:t> o </a:t>
                </a:r>
                <a:r>
                  <a:rPr lang="es-MX" altLang="es-MX" sz="1400" dirty="0">
                    <a:solidFill>
                      <a:srgbClr val="002060"/>
                    </a:solidFill>
                    <a:latin typeface="Calibri" panose="020F0502020204030204" pitchFamily="34" charset="0"/>
                    <a:cs typeface="Calibri" panose="020F0502020204030204" pitchFamily="34" charset="0"/>
                  </a:rPr>
                  <a:t>algoritmo LMS</a:t>
                </a:r>
                <a:r>
                  <a:rPr lang="es-MX" altLang="es-MX" sz="1400" dirty="0">
                    <a:latin typeface="Calibri" panose="020F0502020204030204" pitchFamily="34" charset="0"/>
                    <a:cs typeface="Calibri" panose="020F0502020204030204" pitchFamily="34" charset="0"/>
                  </a:rPr>
                  <a:t> (</a:t>
                </a:r>
                <a:r>
                  <a:rPr lang="en-US" altLang="es-MX" sz="1400" dirty="0">
                    <a:latin typeface="Calibri" panose="020F0502020204030204" pitchFamily="34" charset="0"/>
                    <a:cs typeface="Calibri" panose="020F0502020204030204" pitchFamily="34" charset="0"/>
                  </a:rPr>
                  <a:t>Least Mean Squares</a:t>
                </a:r>
                <a:r>
                  <a:rPr lang="es-MX" altLang="es-MX" sz="1400" dirty="0">
                    <a:latin typeface="Calibri" panose="020F0502020204030204" pitchFamily="34" charset="0"/>
                    <a:cs typeface="Calibri" panose="020F0502020204030204" pitchFamily="34" charset="0"/>
                  </a:rPr>
                  <a:t>) o </a:t>
                </a:r>
                <a:r>
                  <a:rPr lang="es-MX" altLang="es-MX" sz="1400" noProof="1">
                    <a:latin typeface="Calibri" panose="020F0502020204030204" pitchFamily="34" charset="0"/>
                    <a:cs typeface="Calibri" panose="020F0502020204030204" pitchFamily="34" charset="0"/>
                  </a:rPr>
                  <a:t>Widrow-Hoff </a:t>
                </a:r>
                <a:r>
                  <a:rPr lang="es-MX" altLang="es-MX" sz="1400" dirty="0">
                    <a:latin typeface="Calibri" panose="020F0502020204030204" pitchFamily="34" charset="0"/>
                    <a:cs typeface="Calibri" panose="020F0502020204030204" pitchFamily="34" charset="0"/>
                  </a:rPr>
                  <a:t>para su entrenamiento. </a:t>
                </a:r>
              </a:p>
              <a:p>
                <a:pPr marL="0" indent="0">
                  <a:buNone/>
                </a:pPr>
                <a14:m>
                  <m:oMathPara xmlns:m="http://schemas.openxmlformats.org/officeDocument/2006/math">
                    <m:oMathParaPr>
                      <m:jc m:val="centerGroup"/>
                    </m:oMathParaPr>
                    <m:oMath xmlns:m="http://schemas.openxmlformats.org/officeDocument/2006/math">
                      <m:func>
                        <m:funcPr>
                          <m:ctrlPr>
                            <a:rPr lang="es-MX" altLang="es-MX" sz="1400" b="0" i="1" smtClean="0">
                              <a:latin typeface="Cambria Math" panose="02040503050406030204" pitchFamily="18" charset="0"/>
                              <a:cs typeface="Calibri" panose="020F0502020204030204" pitchFamily="34" charset="0"/>
                            </a:rPr>
                          </m:ctrlPr>
                        </m:funcPr>
                        <m:fName>
                          <m:limLow>
                            <m:limLowPr>
                              <m:ctrlPr>
                                <a:rPr lang="es-MX" altLang="es-MX" sz="1400" b="0" i="1" smtClean="0">
                                  <a:latin typeface="Cambria Math" panose="02040503050406030204" pitchFamily="18" charset="0"/>
                                  <a:cs typeface="Calibri" panose="020F0502020204030204" pitchFamily="34" charset="0"/>
                                </a:rPr>
                              </m:ctrlPr>
                            </m:limLowPr>
                            <m:e>
                              <m:r>
                                <m:rPr>
                                  <m:sty m:val="p"/>
                                </m:rPr>
                                <a:rPr lang="es-MX" altLang="es-MX" sz="1400" b="0" i="0" smtClean="0">
                                  <a:latin typeface="Cambria Math" panose="02040503050406030204" pitchFamily="18" charset="0"/>
                                  <a:cs typeface="Calibri" panose="020F0502020204030204" pitchFamily="34" charset="0"/>
                                </a:rPr>
                                <m:t>min</m:t>
                              </m:r>
                            </m:e>
                            <m:lim>
                              <m:r>
                                <a:rPr lang="es-MX" altLang="es-MX" sz="1400" b="1" i="0" smtClean="0">
                                  <a:latin typeface="Cambria Math" panose="02040503050406030204" pitchFamily="18" charset="0"/>
                                  <a:cs typeface="Calibri" panose="020F0502020204030204" pitchFamily="34" charset="0"/>
                                </a:rPr>
                                <m:t>𝐰</m:t>
                              </m:r>
                            </m:lim>
                          </m:limLow>
                        </m:fName>
                        <m:e>
                          <m:r>
                            <a:rPr lang="es-MX" altLang="es-MX" sz="1400" i="1">
                              <a:latin typeface="Cambria Math" panose="02040503050406030204" pitchFamily="18" charset="0"/>
                              <a:cs typeface="Calibri" panose="020F0502020204030204" pitchFamily="34" charset="0"/>
                            </a:rPr>
                            <m:t>𝐸</m:t>
                          </m:r>
                          <m:d>
                            <m:dPr>
                              <m:ctrlPr>
                                <a:rPr lang="es-MX" altLang="es-MX" sz="1400" i="1">
                                  <a:latin typeface="Cambria Math" panose="02040503050406030204" pitchFamily="18" charset="0"/>
                                  <a:cs typeface="Calibri" panose="020F0502020204030204" pitchFamily="34" charset="0"/>
                                </a:rPr>
                              </m:ctrlPr>
                            </m:dPr>
                            <m:e>
                              <m:r>
                                <a:rPr lang="es-MX" altLang="es-MX" sz="1400" b="1">
                                  <a:latin typeface="Cambria Math" panose="02040503050406030204" pitchFamily="18" charset="0"/>
                                  <a:cs typeface="Calibri" panose="020F0502020204030204" pitchFamily="34" charset="0"/>
                                </a:rPr>
                                <m:t>𝐰</m:t>
                              </m:r>
                            </m:e>
                          </m:d>
                          <m:r>
                            <a:rPr lang="es-MX" altLang="es-MX" sz="1400" i="1">
                              <a:latin typeface="Cambria Math" panose="02040503050406030204" pitchFamily="18" charset="0"/>
                              <a:cs typeface="Calibri" panose="020F0502020204030204" pitchFamily="34" charset="0"/>
                            </a:rPr>
                            <m:t>=</m:t>
                          </m:r>
                          <m:f>
                            <m:fPr>
                              <m:ctrlPr>
                                <a:rPr lang="es-MX" altLang="es-MX" sz="1400" i="1">
                                  <a:latin typeface="Cambria Math" panose="02040503050406030204" pitchFamily="18" charset="0"/>
                                  <a:cs typeface="Calibri" panose="020F0502020204030204" pitchFamily="34" charset="0"/>
                                </a:rPr>
                              </m:ctrlPr>
                            </m:fPr>
                            <m:num>
                              <m:r>
                                <a:rPr lang="es-MX" altLang="es-MX" sz="1400" i="1">
                                  <a:latin typeface="Cambria Math" panose="02040503050406030204" pitchFamily="18" charset="0"/>
                                  <a:cs typeface="Calibri" panose="020F0502020204030204" pitchFamily="34" charset="0"/>
                                </a:rPr>
                                <m:t>1</m:t>
                              </m:r>
                            </m:num>
                            <m:den>
                              <m:r>
                                <a:rPr lang="es-MX" altLang="es-MX" sz="1400" i="1">
                                  <a:latin typeface="Cambria Math" panose="02040503050406030204" pitchFamily="18" charset="0"/>
                                  <a:cs typeface="Calibri" panose="020F0502020204030204" pitchFamily="34" charset="0"/>
                                </a:rPr>
                                <m:t>2</m:t>
                              </m:r>
                            </m:den>
                          </m:f>
                          <m:nary>
                            <m:naryPr>
                              <m:chr m:val="∑"/>
                              <m:limLoc m:val="subSup"/>
                              <m:ctrlPr>
                                <a:rPr lang="es-MX" altLang="es-MX" sz="1400" i="1">
                                  <a:latin typeface="Cambria Math" panose="02040503050406030204" pitchFamily="18" charset="0"/>
                                  <a:cs typeface="Calibri" panose="020F0502020204030204" pitchFamily="34" charset="0"/>
                                </a:rPr>
                              </m:ctrlPr>
                            </m:naryPr>
                            <m:sub>
                              <m:r>
                                <m:rPr>
                                  <m:brk m:alnAt="25"/>
                                </m:rPr>
                                <a:rPr lang="es-MX" altLang="es-MX" sz="1400" i="1">
                                  <a:latin typeface="Cambria Math" panose="02040503050406030204" pitchFamily="18" charset="0"/>
                                  <a:cs typeface="Calibri" panose="020F0502020204030204" pitchFamily="34" charset="0"/>
                                </a:rPr>
                                <m:t>𝑘</m:t>
                              </m:r>
                              <m:r>
                                <a:rPr lang="es-MX" altLang="es-MX" sz="1400" i="1">
                                  <a:latin typeface="Cambria Math" panose="02040503050406030204" pitchFamily="18" charset="0"/>
                                  <a:cs typeface="Calibri" panose="020F0502020204030204" pitchFamily="34" charset="0"/>
                                </a:rPr>
                                <m:t>=1</m:t>
                              </m:r>
                            </m:sub>
                            <m:sup>
                              <m:r>
                                <a:rPr lang="es-MX" altLang="es-MX" sz="1400" i="1">
                                  <a:latin typeface="Cambria Math" panose="02040503050406030204" pitchFamily="18" charset="0"/>
                                  <a:cs typeface="Calibri" panose="020F0502020204030204" pitchFamily="34" charset="0"/>
                                </a:rPr>
                                <m:t>𝑁</m:t>
                              </m:r>
                            </m:sup>
                            <m:e>
                              <m:sSup>
                                <m:sSupPr>
                                  <m:ctrlPr>
                                    <a:rPr lang="es-MX" altLang="es-MX" sz="1400" i="1">
                                      <a:latin typeface="Cambria Math" panose="02040503050406030204" pitchFamily="18" charset="0"/>
                                      <a:cs typeface="Calibri" panose="020F0502020204030204" pitchFamily="34" charset="0"/>
                                    </a:rPr>
                                  </m:ctrlPr>
                                </m:sSupPr>
                                <m:e>
                                  <m:d>
                                    <m:dPr>
                                      <m:ctrlPr>
                                        <a:rPr lang="es-MX" altLang="es-MX" sz="1400" i="1">
                                          <a:latin typeface="Cambria Math" panose="02040503050406030204" pitchFamily="18" charset="0"/>
                                          <a:cs typeface="Calibri" panose="020F0502020204030204" pitchFamily="34" charset="0"/>
                                        </a:rPr>
                                      </m:ctrlPr>
                                    </m:dPr>
                                    <m:e>
                                      <m:sSub>
                                        <m:sSubPr>
                                          <m:ctrlPr>
                                            <a:rPr lang="es-MX" altLang="es-MX" sz="1400" i="1">
                                              <a:latin typeface="Cambria Math" panose="02040503050406030204" pitchFamily="18" charset="0"/>
                                              <a:cs typeface="Calibri" panose="020F0502020204030204" pitchFamily="34" charset="0"/>
                                            </a:rPr>
                                          </m:ctrlPr>
                                        </m:sSubPr>
                                        <m:e>
                                          <m:r>
                                            <a:rPr lang="es-MX" altLang="es-MX" sz="1400" i="1">
                                              <a:latin typeface="Cambria Math" panose="02040503050406030204" pitchFamily="18" charset="0"/>
                                              <a:cs typeface="Calibri" panose="020F0502020204030204" pitchFamily="34" charset="0"/>
                                            </a:rPr>
                                            <m:t>𝑑</m:t>
                                          </m:r>
                                        </m:e>
                                        <m:sub>
                                          <m:r>
                                            <a:rPr lang="es-MX" altLang="es-MX" sz="1400" i="1">
                                              <a:latin typeface="Cambria Math" panose="02040503050406030204" pitchFamily="18" charset="0"/>
                                              <a:cs typeface="Calibri" panose="020F0502020204030204" pitchFamily="34" charset="0"/>
                                            </a:rPr>
                                            <m:t>𝑘</m:t>
                                          </m:r>
                                        </m:sub>
                                      </m:sSub>
                                      <m:r>
                                        <a:rPr lang="es-MX" altLang="es-MX" sz="1400" i="1">
                                          <a:latin typeface="Cambria Math" panose="02040503050406030204" pitchFamily="18" charset="0"/>
                                          <a:cs typeface="Calibri" panose="020F0502020204030204" pitchFamily="34" charset="0"/>
                                        </a:rPr>
                                        <m:t>−</m:t>
                                      </m:r>
                                      <m:sSub>
                                        <m:sSubPr>
                                          <m:ctrlPr>
                                            <a:rPr lang="es-MX" altLang="es-MX" sz="1400" i="1">
                                              <a:latin typeface="Cambria Math" panose="02040503050406030204" pitchFamily="18" charset="0"/>
                                              <a:cs typeface="Calibri" panose="020F0502020204030204" pitchFamily="34" charset="0"/>
                                            </a:rPr>
                                          </m:ctrlPr>
                                        </m:sSubPr>
                                        <m:e>
                                          <m:r>
                                            <a:rPr lang="es-MX" altLang="es-MX" sz="1400" i="1">
                                              <a:latin typeface="Cambria Math" panose="02040503050406030204" pitchFamily="18" charset="0"/>
                                              <a:cs typeface="Calibri" panose="020F0502020204030204" pitchFamily="34" charset="0"/>
                                            </a:rPr>
                                            <m:t>𝑦</m:t>
                                          </m:r>
                                        </m:e>
                                        <m:sub>
                                          <m:r>
                                            <a:rPr lang="es-MX" altLang="es-MX" sz="1400" i="1">
                                              <a:latin typeface="Cambria Math" panose="02040503050406030204" pitchFamily="18" charset="0"/>
                                              <a:cs typeface="Calibri" panose="020F0502020204030204" pitchFamily="34" charset="0"/>
                                            </a:rPr>
                                            <m:t>𝑘</m:t>
                                          </m:r>
                                        </m:sub>
                                      </m:sSub>
                                    </m:e>
                                  </m:d>
                                </m:e>
                                <m:sup>
                                  <m:r>
                                    <a:rPr lang="es-MX" altLang="es-MX" sz="1400" i="1">
                                      <a:latin typeface="Cambria Math" panose="02040503050406030204" pitchFamily="18" charset="0"/>
                                      <a:cs typeface="Calibri" panose="020F0502020204030204" pitchFamily="34" charset="0"/>
                                    </a:rPr>
                                    <m:t>2</m:t>
                                  </m:r>
                                </m:sup>
                              </m:sSup>
                            </m:e>
                          </m:nary>
                        </m:e>
                      </m:func>
                    </m:oMath>
                  </m:oMathPara>
                </a14:m>
                <a:endParaRPr lang="es-MX" altLang="es-MX" sz="1400" dirty="0">
                  <a:latin typeface="Calibri" panose="020F0502020204030204" pitchFamily="34" charset="0"/>
                  <a:cs typeface="Calibri" panose="020F0502020204030204" pitchFamily="34" charset="0"/>
                </a:endParaRPr>
              </a:p>
              <a:p>
                <a:pPr marL="0" indent="0">
                  <a:buNone/>
                </a:pPr>
                <a:r>
                  <a:rPr lang="es-MX" altLang="es-MX" sz="1400" dirty="0">
                    <a:latin typeface="Calibri" panose="020F0502020204030204" pitchFamily="34" charset="0"/>
                    <a:cs typeface="Calibri" panose="020F0502020204030204" pitchFamily="34" charset="0"/>
                  </a:rPr>
                  <a:t>Tiene solución exacta:</a:t>
                </a:r>
              </a:p>
              <a:p>
                <a:pPr marL="0" indent="0">
                  <a:buNone/>
                </a:pPr>
                <a14:m>
                  <m:oMathPara xmlns:m="http://schemas.openxmlformats.org/officeDocument/2006/math">
                    <m:oMathParaPr>
                      <m:jc m:val="centerGroup"/>
                    </m:oMathParaPr>
                    <m:oMath xmlns:m="http://schemas.openxmlformats.org/officeDocument/2006/math">
                      <m:sSup>
                        <m:sSupPr>
                          <m:ctrlPr>
                            <a:rPr lang="es-MX" altLang="es-MX" sz="1400" b="0" i="1" smtClean="0">
                              <a:latin typeface="Cambria Math" panose="02040503050406030204" pitchFamily="18" charset="0"/>
                              <a:cs typeface="Calibri" panose="020F0502020204030204" pitchFamily="34" charset="0"/>
                            </a:rPr>
                          </m:ctrlPr>
                        </m:sSupPr>
                        <m:e>
                          <m:r>
                            <a:rPr lang="es-MX" altLang="es-MX" sz="1400" b="1" i="0" smtClean="0">
                              <a:latin typeface="Cambria Math" panose="02040503050406030204" pitchFamily="18" charset="0"/>
                              <a:cs typeface="Calibri" panose="020F0502020204030204" pitchFamily="34" charset="0"/>
                            </a:rPr>
                            <m:t>𝐰</m:t>
                          </m:r>
                        </m:e>
                        <m:sup>
                          <m:r>
                            <a:rPr lang="es-MX" altLang="es-MX" sz="1400" b="0" i="1" smtClean="0">
                              <a:latin typeface="Cambria Math" panose="02040503050406030204" pitchFamily="18" charset="0"/>
                              <a:cs typeface="Calibri" panose="020F0502020204030204" pitchFamily="34" charset="0"/>
                            </a:rPr>
                            <m:t>∗</m:t>
                          </m:r>
                        </m:sup>
                      </m:sSup>
                      <m:r>
                        <a:rPr lang="es-MX" altLang="es-MX" sz="1400" b="0" i="1" smtClean="0">
                          <a:latin typeface="Cambria Math" panose="02040503050406030204" pitchFamily="18" charset="0"/>
                          <a:cs typeface="Calibri" panose="020F0502020204030204" pitchFamily="34" charset="0"/>
                        </a:rPr>
                        <m:t>=</m:t>
                      </m:r>
                      <m:sSup>
                        <m:sSupPr>
                          <m:ctrlPr>
                            <a:rPr lang="es-MX" altLang="es-MX" sz="1400" b="0" i="1" smtClean="0">
                              <a:latin typeface="Cambria Math" panose="02040503050406030204" pitchFamily="18" charset="0"/>
                              <a:cs typeface="Calibri" panose="020F0502020204030204" pitchFamily="34" charset="0"/>
                            </a:rPr>
                          </m:ctrlPr>
                        </m:sSupPr>
                        <m:e>
                          <m:sSup>
                            <m:sSupPr>
                              <m:ctrlPr>
                                <a:rPr lang="es-MX" altLang="es-MX" sz="1400" i="1">
                                  <a:latin typeface="Cambria Math" panose="02040503050406030204" pitchFamily="18" charset="0"/>
                                  <a:cs typeface="Calibri" panose="020F0502020204030204" pitchFamily="34" charset="0"/>
                                </a:rPr>
                              </m:ctrlPr>
                            </m:sSupPr>
                            <m:e>
                              <m:r>
                                <m:rPr>
                                  <m:sty m:val="p"/>
                                </m:rPr>
                                <a:rPr lang="es-MX" altLang="es-MX" sz="1400" b="0" i="0" smtClean="0">
                                  <a:latin typeface="Cambria Math" panose="02040503050406030204" pitchFamily="18" charset="0"/>
                                  <a:cs typeface="Calibri" panose="020F0502020204030204" pitchFamily="34" charset="0"/>
                                </a:rPr>
                                <m:t>D</m:t>
                              </m:r>
                            </m:e>
                            <m:sup>
                              <m:r>
                                <a:rPr lang="es-MX" altLang="es-MX" sz="1400" i="1">
                                  <a:latin typeface="Cambria Math" panose="02040503050406030204" pitchFamily="18" charset="0"/>
                                  <a:cs typeface="Calibri" panose="020F0502020204030204" pitchFamily="34" charset="0"/>
                                </a:rPr>
                                <m:t>𝑇</m:t>
                              </m:r>
                            </m:sup>
                          </m:sSup>
                          <m:r>
                            <m:rPr>
                              <m:sty m:val="p"/>
                            </m:rPr>
                            <a:rPr lang="es-MX" altLang="es-MX" sz="1400" b="0" i="0" smtClean="0">
                              <a:latin typeface="Cambria Math" panose="02040503050406030204" pitchFamily="18" charset="0"/>
                              <a:cs typeface="Calibri" panose="020F0502020204030204" pitchFamily="34" charset="0"/>
                            </a:rPr>
                            <m:t>X</m:t>
                          </m:r>
                          <m:d>
                            <m:dPr>
                              <m:ctrlPr>
                                <a:rPr lang="es-MX" altLang="es-MX" sz="1400" b="0" i="1" smtClean="0">
                                  <a:latin typeface="Cambria Math" panose="02040503050406030204" pitchFamily="18" charset="0"/>
                                  <a:cs typeface="Calibri" panose="020F0502020204030204" pitchFamily="34" charset="0"/>
                                </a:rPr>
                              </m:ctrlPr>
                            </m:dPr>
                            <m:e>
                              <m:sSup>
                                <m:sSupPr>
                                  <m:ctrlPr>
                                    <a:rPr lang="es-MX" altLang="es-MX" sz="1400" b="0" i="1" smtClean="0">
                                      <a:latin typeface="Cambria Math" panose="02040503050406030204" pitchFamily="18" charset="0"/>
                                      <a:cs typeface="Calibri" panose="020F0502020204030204" pitchFamily="34" charset="0"/>
                                    </a:rPr>
                                  </m:ctrlPr>
                                </m:sSupPr>
                                <m:e>
                                  <m:r>
                                    <m:rPr>
                                      <m:sty m:val="p"/>
                                    </m:rPr>
                                    <a:rPr lang="es-MX" altLang="es-MX" sz="1400" b="0" i="0" smtClean="0">
                                      <a:latin typeface="Cambria Math" panose="02040503050406030204" pitchFamily="18" charset="0"/>
                                      <a:cs typeface="Calibri" panose="020F0502020204030204" pitchFamily="34" charset="0"/>
                                    </a:rPr>
                                    <m:t>X</m:t>
                                  </m:r>
                                </m:e>
                                <m:sup>
                                  <m:r>
                                    <a:rPr lang="es-MX" altLang="es-MX" sz="1400" b="0" i="1" smtClean="0">
                                      <a:latin typeface="Cambria Math" panose="02040503050406030204" pitchFamily="18" charset="0"/>
                                      <a:cs typeface="Calibri" panose="020F0502020204030204" pitchFamily="34" charset="0"/>
                                    </a:rPr>
                                    <m:t>𝑇</m:t>
                                  </m:r>
                                </m:sup>
                              </m:sSup>
                              <m:r>
                                <m:rPr>
                                  <m:sty m:val="p"/>
                                </m:rPr>
                                <a:rPr lang="es-MX" altLang="es-MX" sz="1400" b="0" i="0" smtClean="0">
                                  <a:latin typeface="Cambria Math" panose="02040503050406030204" pitchFamily="18" charset="0"/>
                                  <a:cs typeface="Calibri" panose="020F0502020204030204" pitchFamily="34" charset="0"/>
                                </a:rPr>
                                <m:t>X</m:t>
                              </m:r>
                            </m:e>
                          </m:d>
                        </m:e>
                        <m:sup>
                          <m:r>
                            <a:rPr lang="es-MX" altLang="es-MX" sz="1400" b="0" i="1" smtClean="0">
                              <a:latin typeface="Cambria Math" panose="02040503050406030204" pitchFamily="18" charset="0"/>
                              <a:cs typeface="Calibri" panose="020F0502020204030204" pitchFamily="34" charset="0"/>
                            </a:rPr>
                            <m:t>−1</m:t>
                          </m:r>
                        </m:sup>
                      </m:sSup>
                    </m:oMath>
                  </m:oMathPara>
                </a14:m>
                <a:endParaRPr lang="es-MX" altLang="es-MX" sz="1400" dirty="0">
                  <a:latin typeface="Calibri" panose="020F0502020204030204" pitchFamily="34" charset="0"/>
                  <a:cs typeface="Calibri" panose="020F0502020204030204" pitchFamily="34" charset="0"/>
                </a:endParaRPr>
              </a:p>
              <a:p>
                <a:pPr marL="0" indent="0" algn="just">
                  <a:buNone/>
                </a:pPr>
                <a:r>
                  <a:rPr lang="es-MX" altLang="es-MX" sz="1400" dirty="0">
                    <a:latin typeface="Calibri" panose="020F0502020204030204" pitchFamily="34" charset="0"/>
                    <a:cs typeface="Calibri" panose="020F0502020204030204" pitchFamily="34" charset="0"/>
                  </a:rPr>
                  <a:t>donde </a:t>
                </a:r>
                <a14:m>
                  <m:oMath xmlns:m="http://schemas.openxmlformats.org/officeDocument/2006/math">
                    <m:sSub>
                      <m:sSubPr>
                        <m:ctrlPr>
                          <a:rPr lang="es-MX" altLang="es-MX" sz="1400" b="0" i="1" smtClean="0">
                            <a:latin typeface="Cambria Math" panose="02040503050406030204" pitchFamily="18" charset="0"/>
                            <a:cs typeface="Calibri" panose="020F0502020204030204" pitchFamily="34" charset="0"/>
                          </a:rPr>
                        </m:ctrlPr>
                      </m:sSubPr>
                      <m:e>
                        <m:r>
                          <m:rPr>
                            <m:sty m:val="p"/>
                          </m:rPr>
                          <a:rPr lang="es-MX" altLang="es-MX" sz="1400" b="0" i="0" smtClean="0">
                            <a:latin typeface="Cambria Math" panose="02040503050406030204" pitchFamily="18" charset="0"/>
                            <a:cs typeface="Calibri" panose="020F0502020204030204" pitchFamily="34" charset="0"/>
                          </a:rPr>
                          <m:t>X</m:t>
                        </m:r>
                      </m:e>
                      <m:sub>
                        <m:r>
                          <a:rPr lang="es-MX" altLang="es-MX" sz="1400" b="0" i="1" smtClean="0">
                            <a:latin typeface="Cambria Math" panose="02040503050406030204" pitchFamily="18" charset="0"/>
                            <a:cs typeface="Calibri" panose="020F0502020204030204" pitchFamily="34" charset="0"/>
                          </a:rPr>
                          <m:t>𝑝</m:t>
                        </m:r>
                        <m:r>
                          <a:rPr lang="es-MX" altLang="es-MX" sz="1400" b="0" i="1" smtClean="0">
                            <a:latin typeface="Cambria Math" panose="02040503050406030204" pitchFamily="18" charset="0"/>
                            <a:ea typeface="Cambria Math" panose="02040503050406030204" pitchFamily="18" charset="0"/>
                            <a:cs typeface="Calibri" panose="020F0502020204030204" pitchFamily="34" charset="0"/>
                          </a:rPr>
                          <m:t>×</m:t>
                        </m:r>
                        <m:r>
                          <a:rPr lang="es-MX" altLang="es-MX" sz="1400" b="0" i="1" smtClean="0">
                            <a:latin typeface="Cambria Math" panose="02040503050406030204" pitchFamily="18" charset="0"/>
                            <a:ea typeface="Cambria Math" panose="02040503050406030204" pitchFamily="18" charset="0"/>
                            <a:cs typeface="Calibri" panose="020F0502020204030204" pitchFamily="34" charset="0"/>
                          </a:rPr>
                          <m:t>𝑁</m:t>
                        </m:r>
                      </m:sub>
                    </m:sSub>
                  </m:oMath>
                </a14:m>
                <a:r>
                  <a:rPr lang="es-MX" altLang="es-MX" sz="1400" dirty="0">
                    <a:latin typeface="Calibri" panose="020F0502020204030204" pitchFamily="34" charset="0"/>
                    <a:cs typeface="Calibri" panose="020F0502020204030204" pitchFamily="34" charset="0"/>
                  </a:rPr>
                  <a:t> es una matriz de </a:t>
                </a:r>
                <a14:m>
                  <m:oMath xmlns:m="http://schemas.openxmlformats.org/officeDocument/2006/math">
                    <m:r>
                      <a:rPr lang="es-MX" altLang="es-MX" sz="1400" i="1" dirty="0" smtClean="0">
                        <a:latin typeface="Cambria Math" panose="02040503050406030204" pitchFamily="18" charset="0"/>
                        <a:cs typeface="Calibri" panose="020F0502020204030204" pitchFamily="34" charset="0"/>
                      </a:rPr>
                      <m:t>𝑁</m:t>
                    </m:r>
                  </m:oMath>
                </a14:m>
                <a:r>
                  <a:rPr lang="es-MX" altLang="es-MX" sz="1400" dirty="0">
                    <a:latin typeface="Calibri" panose="020F0502020204030204" pitchFamily="34" charset="0"/>
                    <a:cs typeface="Calibri" panose="020F0502020204030204" pitchFamily="34" charset="0"/>
                  </a:rPr>
                  <a:t> patrones de entrenamiento, </a:t>
                </a:r>
                <a14:m>
                  <m:oMath xmlns:m="http://schemas.openxmlformats.org/officeDocument/2006/math">
                    <m:sSub>
                      <m:sSubPr>
                        <m:ctrlPr>
                          <a:rPr lang="es-MX" altLang="es-MX" sz="1400" b="0" i="1" smtClean="0">
                            <a:latin typeface="Cambria Math" panose="02040503050406030204" pitchFamily="18" charset="0"/>
                            <a:cs typeface="Calibri" panose="020F0502020204030204" pitchFamily="34" charset="0"/>
                          </a:rPr>
                        </m:ctrlPr>
                      </m:sSubPr>
                      <m:e>
                        <m:r>
                          <m:rPr>
                            <m:sty m:val="p"/>
                          </m:rPr>
                          <a:rPr lang="es-MX" altLang="es-MX" sz="1400" b="0" i="0" smtClean="0">
                            <a:latin typeface="Cambria Math" panose="02040503050406030204" pitchFamily="18" charset="0"/>
                            <a:cs typeface="Calibri" panose="020F0502020204030204" pitchFamily="34" charset="0"/>
                          </a:rPr>
                          <m:t>D</m:t>
                        </m:r>
                      </m:e>
                      <m:sub>
                        <m:r>
                          <a:rPr lang="es-MX" altLang="es-MX" sz="1400" b="0" i="1" smtClean="0">
                            <a:latin typeface="Cambria Math" panose="02040503050406030204" pitchFamily="18" charset="0"/>
                            <a:cs typeface="Calibri" panose="020F0502020204030204" pitchFamily="34" charset="0"/>
                          </a:rPr>
                          <m:t>1</m:t>
                        </m:r>
                        <m:r>
                          <a:rPr lang="es-MX" altLang="es-MX" sz="1400" b="0" i="1" smtClean="0">
                            <a:latin typeface="Cambria Math" panose="02040503050406030204" pitchFamily="18" charset="0"/>
                            <a:ea typeface="Cambria Math" panose="02040503050406030204" pitchFamily="18" charset="0"/>
                            <a:cs typeface="Calibri" panose="020F0502020204030204" pitchFamily="34" charset="0"/>
                          </a:rPr>
                          <m:t>×</m:t>
                        </m:r>
                        <m:r>
                          <a:rPr lang="es-MX" altLang="es-MX" sz="1400" b="0" i="1" smtClean="0">
                            <a:latin typeface="Cambria Math" panose="02040503050406030204" pitchFamily="18" charset="0"/>
                            <a:ea typeface="Cambria Math" panose="02040503050406030204" pitchFamily="18" charset="0"/>
                            <a:cs typeface="Calibri" panose="020F0502020204030204" pitchFamily="34" charset="0"/>
                          </a:rPr>
                          <m:t>𝑁</m:t>
                        </m:r>
                      </m:sub>
                    </m:sSub>
                  </m:oMath>
                </a14:m>
                <a:r>
                  <a:rPr lang="es-MX" altLang="es-MX" sz="1400" dirty="0">
                    <a:latin typeface="Calibri" panose="020F0502020204030204" pitchFamily="34" charset="0"/>
                    <a:cs typeface="Calibri" panose="020F0502020204030204" pitchFamily="34" charset="0"/>
                  </a:rPr>
                  <a:t> es un vector de salidas deseadas.</a:t>
                </a:r>
              </a:p>
              <a:p>
                <a:pPr marL="0" indent="0">
                  <a:buNone/>
                </a:pPr>
                <a:r>
                  <a:rPr lang="es-MX" altLang="es-MX" sz="1400" dirty="0">
                    <a:latin typeface="Calibri" panose="020F0502020204030204" pitchFamily="34" charset="0"/>
                    <a:cs typeface="Calibri" panose="020F0502020204030204" pitchFamily="34" charset="0"/>
                  </a:rPr>
                  <a:t>La actualización de los pesos se hace con:</a:t>
                </a:r>
              </a:p>
            </p:txBody>
          </p:sp>
        </mc:Choice>
        <mc:Fallback xmlns="">
          <p:sp>
            <p:nvSpPr>
              <p:cNvPr id="9219" name="Rectangle 3">
                <a:extLst>
                  <a:ext uri="{FF2B5EF4-FFF2-40B4-BE49-F238E27FC236}">
                    <a16:creationId xmlns:a16="http://schemas.microsoft.com/office/drawing/2014/main" id="{5B54DE4A-27B8-808E-7636-C873BEA9938F}"/>
                  </a:ext>
                </a:extLst>
              </p:cNvPr>
              <p:cNvSpPr>
                <a:spLocks noGrp="1" noRot="1" noChangeAspect="1" noMove="1" noResize="1" noEditPoints="1" noAdjustHandles="1" noChangeArrowheads="1" noChangeShapeType="1" noTextEdit="1"/>
              </p:cNvSpPr>
              <p:nvPr>
                <p:ph sz="half" idx="1"/>
              </p:nvPr>
            </p:nvSpPr>
            <p:spPr>
              <a:xfrm>
                <a:off x="1271451" y="1233487"/>
                <a:ext cx="4145650" cy="4862513"/>
              </a:xfrm>
              <a:blipFill>
                <a:blip r:embed="rId2"/>
                <a:stretch>
                  <a:fillRect l="-441" t="-125" r="-441" b="-877"/>
                </a:stretch>
              </a:blipFill>
            </p:spPr>
            <p:txBody>
              <a:bodyPr/>
              <a:lstStyle/>
              <a:p>
                <a:r>
                  <a:rPr lang="es-ES">
                    <a:noFill/>
                  </a:rPr>
                  <a:t> </a:t>
                </a:r>
              </a:p>
            </p:txBody>
          </p:sp>
        </mc:Fallback>
      </mc:AlternateContent>
      <p:sp>
        <p:nvSpPr>
          <p:cNvPr id="2" name="Marcador de contenido 1">
            <a:extLst>
              <a:ext uri="{FF2B5EF4-FFF2-40B4-BE49-F238E27FC236}">
                <a16:creationId xmlns:a16="http://schemas.microsoft.com/office/drawing/2014/main" id="{1DF49926-719E-0A2E-DE8F-A16D77D024F7}"/>
              </a:ext>
            </a:extLst>
          </p:cNvPr>
          <p:cNvSpPr>
            <a:spLocks noGrp="1"/>
          </p:cNvSpPr>
          <p:nvPr>
            <p:ph sz="half" idx="2"/>
          </p:nvPr>
        </p:nvSpPr>
        <p:spPr/>
        <p:txBody>
          <a:bodyPr/>
          <a:lstStyle/>
          <a:p>
            <a:pPr marL="0" indent="0">
              <a:buNone/>
            </a:pPr>
            <a:r>
              <a:rPr lang="es-MX" dirty="0"/>
              <a:t>  </a:t>
            </a:r>
          </a:p>
        </p:txBody>
      </p:sp>
      <p:sp>
        <p:nvSpPr>
          <p:cNvPr id="3" name="CuadroTexto 2">
            <a:extLst>
              <a:ext uri="{FF2B5EF4-FFF2-40B4-BE49-F238E27FC236}">
                <a16:creationId xmlns:a16="http://schemas.microsoft.com/office/drawing/2014/main" id="{C08E3EF3-73F8-DE7F-8554-DAED56BE05E4}"/>
              </a:ext>
            </a:extLst>
          </p:cNvPr>
          <p:cNvSpPr txBox="1"/>
          <p:nvPr/>
        </p:nvSpPr>
        <p:spPr>
          <a:xfrm>
            <a:off x="6993290" y="2639929"/>
            <a:ext cx="655949" cy="276999"/>
          </a:xfrm>
          <a:prstGeom prst="rect">
            <a:avLst/>
          </a:prstGeom>
          <a:noFill/>
        </p:spPr>
        <p:txBody>
          <a:bodyPr wrap="none" rtlCol="0">
            <a:spAutoFit/>
          </a:bodyPr>
          <a:lstStyle/>
          <a:p>
            <a:r>
              <a:rPr lang="es-MX" sz="1200" noProof="1">
                <a:latin typeface="Calibri" panose="020F0502020204030204" pitchFamily="34" charset="0"/>
                <a:cs typeface="Calibri" panose="020F0502020204030204" pitchFamily="34" charset="0"/>
              </a:rPr>
              <a:t>Adaline</a:t>
            </a:r>
          </a:p>
        </p:txBody>
      </p:sp>
      <p:pic>
        <p:nvPicPr>
          <p:cNvPr id="5" name="Gráfico 4">
            <a:extLst>
              <a:ext uri="{FF2B5EF4-FFF2-40B4-BE49-F238E27FC236}">
                <a16:creationId xmlns:a16="http://schemas.microsoft.com/office/drawing/2014/main" id="{89F80A36-61BB-32A8-38C6-6AB717B0677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775494" y="1256339"/>
            <a:ext cx="3091542" cy="1441533"/>
          </a:xfrm>
          <a:prstGeom prst="rect">
            <a:avLst/>
          </a:prstGeom>
        </p:spPr>
      </p:pic>
      <p:pic>
        <p:nvPicPr>
          <p:cNvPr id="8" name="Gráfico 7">
            <a:extLst>
              <a:ext uri="{FF2B5EF4-FFF2-40B4-BE49-F238E27FC236}">
                <a16:creationId xmlns:a16="http://schemas.microsoft.com/office/drawing/2014/main" id="{76A7B51B-34B0-B602-41DF-99E20ABEF02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885919" y="3260882"/>
            <a:ext cx="2572281" cy="1631404"/>
          </a:xfrm>
          <a:prstGeom prst="rect">
            <a:avLst/>
          </a:prstGeom>
        </p:spPr>
      </p:pic>
      <p:pic>
        <p:nvPicPr>
          <p:cNvPr id="11" name="Gráfico 10">
            <a:extLst>
              <a:ext uri="{FF2B5EF4-FFF2-40B4-BE49-F238E27FC236}">
                <a16:creationId xmlns:a16="http://schemas.microsoft.com/office/drawing/2014/main" id="{DE90D9AA-020F-CE11-16C3-2FF057B8E3A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571713" y="5182798"/>
            <a:ext cx="3200692" cy="1441533"/>
          </a:xfrm>
          <a:prstGeom prst="rect">
            <a:avLst/>
          </a:prstGeom>
        </p:spPr>
      </p:pic>
      <mc:AlternateContent xmlns:mc="http://schemas.openxmlformats.org/markup-compatibility/2006" xmlns:a14="http://schemas.microsoft.com/office/drawing/2010/main">
        <mc:Choice Requires="a14">
          <p:sp>
            <p:nvSpPr>
              <p:cNvPr id="9" name="CuadroTexto 8">
                <a:extLst>
                  <a:ext uri="{FF2B5EF4-FFF2-40B4-BE49-F238E27FC236}">
                    <a16:creationId xmlns:a16="http://schemas.microsoft.com/office/drawing/2014/main" id="{D62F7425-E98E-9135-91CA-BFB8881692BC}"/>
                  </a:ext>
                </a:extLst>
              </p:cNvPr>
              <p:cNvSpPr txBox="1"/>
              <p:nvPr/>
            </p:nvSpPr>
            <p:spPr>
              <a:xfrm>
                <a:off x="1218881" y="6011091"/>
                <a:ext cx="2099086" cy="47461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s-MX" sz="1200" i="1" smtClean="0">
                              <a:solidFill>
                                <a:srgbClr val="000000"/>
                              </a:solidFill>
                              <a:latin typeface="Cambria Math" panose="02040503050406030204" pitchFamily="18" charset="0"/>
                            </a:rPr>
                          </m:ctrlPr>
                        </m:sSubPr>
                        <m:e>
                          <m:r>
                            <a:rPr lang="es-MX" sz="1200" i="1">
                              <a:solidFill>
                                <a:srgbClr val="000000"/>
                              </a:solidFill>
                              <a:latin typeface="Cambria Math" panose="02040503050406030204" pitchFamily="18" charset="0"/>
                            </a:rPr>
                            <m:t>𝑤</m:t>
                          </m:r>
                        </m:e>
                        <m:sub>
                          <m:r>
                            <a:rPr lang="es-MX" sz="1200" i="1">
                              <a:solidFill>
                                <a:srgbClr val="000000"/>
                              </a:solidFill>
                              <a:latin typeface="Cambria Math" panose="02040503050406030204" pitchFamily="18" charset="0"/>
                            </a:rPr>
                            <m:t>𝑖</m:t>
                          </m:r>
                        </m:sub>
                      </m:sSub>
                      <m:d>
                        <m:dPr>
                          <m:ctrlPr>
                            <a:rPr lang="es-MX" sz="1200" b="0" i="1" smtClean="0">
                              <a:solidFill>
                                <a:srgbClr val="000000"/>
                              </a:solidFill>
                              <a:latin typeface="Cambria Math" panose="02040503050406030204" pitchFamily="18" charset="0"/>
                            </a:rPr>
                          </m:ctrlPr>
                        </m:dPr>
                        <m:e>
                          <m:r>
                            <a:rPr lang="es-MX" sz="1200" b="0" i="1" smtClean="0">
                              <a:solidFill>
                                <a:srgbClr val="000000"/>
                              </a:solidFill>
                              <a:latin typeface="Cambria Math" panose="02040503050406030204" pitchFamily="18" charset="0"/>
                            </a:rPr>
                            <m:t>𝑡</m:t>
                          </m:r>
                          <m:r>
                            <a:rPr lang="es-MX" sz="1200" b="0" i="1" smtClean="0">
                              <a:solidFill>
                                <a:srgbClr val="000000"/>
                              </a:solidFill>
                              <a:latin typeface="Cambria Math" panose="02040503050406030204" pitchFamily="18" charset="0"/>
                            </a:rPr>
                            <m:t>+1</m:t>
                          </m:r>
                        </m:e>
                      </m:d>
                      <m:r>
                        <a:rPr lang="es-MX" sz="1200" b="0" i="1" smtClean="0">
                          <a:solidFill>
                            <a:srgbClr val="000000"/>
                          </a:solidFill>
                          <a:latin typeface="Cambria Math" panose="02040503050406030204" pitchFamily="18" charset="0"/>
                        </a:rPr>
                        <m:t>=</m:t>
                      </m:r>
                      <m:sSub>
                        <m:sSubPr>
                          <m:ctrlPr>
                            <a:rPr lang="es-MX" sz="1200" i="1">
                              <a:solidFill>
                                <a:srgbClr val="000000"/>
                              </a:solidFill>
                              <a:latin typeface="Cambria Math" panose="02040503050406030204" pitchFamily="18" charset="0"/>
                            </a:rPr>
                          </m:ctrlPr>
                        </m:sSubPr>
                        <m:e>
                          <m:r>
                            <a:rPr lang="es-MX" sz="1200" i="1">
                              <a:solidFill>
                                <a:srgbClr val="000000"/>
                              </a:solidFill>
                              <a:latin typeface="Cambria Math" panose="02040503050406030204" pitchFamily="18" charset="0"/>
                            </a:rPr>
                            <m:t>𝑤</m:t>
                          </m:r>
                        </m:e>
                        <m:sub>
                          <m:r>
                            <a:rPr lang="es-MX" sz="1200" i="1">
                              <a:solidFill>
                                <a:srgbClr val="000000"/>
                              </a:solidFill>
                              <a:latin typeface="Cambria Math" panose="02040503050406030204" pitchFamily="18" charset="0"/>
                            </a:rPr>
                            <m:t>𝑖</m:t>
                          </m:r>
                        </m:sub>
                      </m:sSub>
                      <m:d>
                        <m:dPr>
                          <m:ctrlPr>
                            <a:rPr lang="es-MX" sz="1200" b="0" i="1" smtClean="0">
                              <a:solidFill>
                                <a:srgbClr val="000000"/>
                              </a:solidFill>
                              <a:latin typeface="Cambria Math" panose="02040503050406030204" pitchFamily="18" charset="0"/>
                            </a:rPr>
                          </m:ctrlPr>
                        </m:dPr>
                        <m:e>
                          <m:r>
                            <a:rPr lang="es-MX" sz="1200" b="0" i="1" smtClean="0">
                              <a:solidFill>
                                <a:srgbClr val="000000"/>
                              </a:solidFill>
                              <a:latin typeface="Cambria Math" panose="02040503050406030204" pitchFamily="18" charset="0"/>
                            </a:rPr>
                            <m:t>𝑡</m:t>
                          </m:r>
                        </m:e>
                      </m:d>
                      <m:r>
                        <a:rPr lang="es-MX" sz="1200" b="0" i="1" smtClean="0">
                          <a:solidFill>
                            <a:srgbClr val="000000"/>
                          </a:solidFill>
                          <a:latin typeface="Cambria Math" panose="02040503050406030204" pitchFamily="18" charset="0"/>
                        </a:rPr>
                        <m:t>−</m:t>
                      </m:r>
                      <m:r>
                        <a:rPr lang="es-MX" sz="1200" i="1">
                          <a:solidFill>
                            <a:srgbClr val="000000"/>
                          </a:solidFill>
                          <a:latin typeface="Cambria Math" panose="02040503050406030204" pitchFamily="18" charset="0"/>
                          <a:ea typeface="Cambria Math" panose="02040503050406030204" pitchFamily="18" charset="0"/>
                        </a:rPr>
                        <m:t>𝜇</m:t>
                      </m:r>
                      <m:f>
                        <m:fPr>
                          <m:ctrlPr>
                            <a:rPr lang="es-MX" sz="1200" i="1" smtClean="0">
                              <a:solidFill>
                                <a:srgbClr val="000000"/>
                              </a:solidFill>
                              <a:latin typeface="Cambria Math" panose="02040503050406030204" pitchFamily="18" charset="0"/>
                              <a:ea typeface="Cambria Math" panose="02040503050406030204" pitchFamily="18" charset="0"/>
                            </a:rPr>
                          </m:ctrlPr>
                        </m:fPr>
                        <m:num>
                          <m:r>
                            <a:rPr lang="es-MX" sz="1200" i="1" smtClean="0">
                              <a:solidFill>
                                <a:srgbClr val="000000"/>
                              </a:solidFill>
                              <a:latin typeface="Cambria Math" panose="02040503050406030204" pitchFamily="18" charset="0"/>
                              <a:ea typeface="Cambria Math" panose="02040503050406030204" pitchFamily="18" charset="0"/>
                            </a:rPr>
                            <m:t>𝜕</m:t>
                          </m:r>
                          <m:r>
                            <a:rPr lang="es-MX" sz="1200" b="0" i="1" smtClean="0">
                              <a:solidFill>
                                <a:srgbClr val="000000"/>
                              </a:solidFill>
                              <a:latin typeface="Cambria Math" panose="02040503050406030204" pitchFamily="18" charset="0"/>
                              <a:ea typeface="Cambria Math" panose="02040503050406030204" pitchFamily="18" charset="0"/>
                            </a:rPr>
                            <m:t>𝐸</m:t>
                          </m:r>
                        </m:num>
                        <m:den>
                          <m:r>
                            <a:rPr lang="es-MX" sz="1200" i="1" smtClean="0">
                              <a:solidFill>
                                <a:srgbClr val="000000"/>
                              </a:solidFill>
                              <a:latin typeface="Cambria Math" panose="02040503050406030204" pitchFamily="18" charset="0"/>
                              <a:ea typeface="Cambria Math" panose="02040503050406030204" pitchFamily="18" charset="0"/>
                            </a:rPr>
                            <m:t>𝜕</m:t>
                          </m:r>
                          <m:sSub>
                            <m:sSubPr>
                              <m:ctrlPr>
                                <a:rPr lang="es-MX" sz="1200" b="0" i="1" smtClean="0">
                                  <a:solidFill>
                                    <a:srgbClr val="000000"/>
                                  </a:solidFill>
                                  <a:latin typeface="Cambria Math" panose="02040503050406030204" pitchFamily="18" charset="0"/>
                                  <a:ea typeface="Cambria Math" panose="02040503050406030204" pitchFamily="18" charset="0"/>
                                </a:rPr>
                              </m:ctrlPr>
                            </m:sSubPr>
                            <m:e>
                              <m:r>
                                <a:rPr lang="es-MX" sz="1200" b="0" i="1" smtClean="0">
                                  <a:solidFill>
                                    <a:srgbClr val="000000"/>
                                  </a:solidFill>
                                  <a:latin typeface="Cambria Math" panose="02040503050406030204" pitchFamily="18" charset="0"/>
                                  <a:ea typeface="Cambria Math" panose="02040503050406030204" pitchFamily="18" charset="0"/>
                                </a:rPr>
                                <m:t>𝑤</m:t>
                              </m:r>
                            </m:e>
                            <m:sub>
                              <m:r>
                                <a:rPr lang="es-MX" sz="1200" b="0" i="1" smtClean="0">
                                  <a:solidFill>
                                    <a:srgbClr val="000000"/>
                                  </a:solidFill>
                                  <a:latin typeface="Cambria Math" panose="02040503050406030204" pitchFamily="18" charset="0"/>
                                  <a:ea typeface="Cambria Math" panose="02040503050406030204" pitchFamily="18" charset="0"/>
                                </a:rPr>
                                <m:t>𝑖</m:t>
                              </m:r>
                            </m:sub>
                          </m:sSub>
                        </m:den>
                      </m:f>
                    </m:oMath>
                  </m:oMathPara>
                </a14:m>
                <a:endParaRPr lang="es-MX" sz="1200" dirty="0"/>
              </a:p>
            </p:txBody>
          </p:sp>
        </mc:Choice>
        <mc:Fallback xmlns="">
          <p:sp>
            <p:nvSpPr>
              <p:cNvPr id="9" name="CuadroTexto 8">
                <a:extLst>
                  <a:ext uri="{FF2B5EF4-FFF2-40B4-BE49-F238E27FC236}">
                    <a16:creationId xmlns:a16="http://schemas.microsoft.com/office/drawing/2014/main" id="{D62F7425-E98E-9135-91CA-BFB8881692BC}"/>
                  </a:ext>
                </a:extLst>
              </p:cNvPr>
              <p:cNvSpPr txBox="1">
                <a:spLocks noRot="1" noChangeAspect="1" noMove="1" noResize="1" noEditPoints="1" noAdjustHandles="1" noChangeArrowheads="1" noChangeShapeType="1" noTextEdit="1"/>
              </p:cNvSpPr>
              <p:nvPr/>
            </p:nvSpPr>
            <p:spPr>
              <a:xfrm>
                <a:off x="1218881" y="6011091"/>
                <a:ext cx="2099086" cy="474617"/>
              </a:xfrm>
              <a:prstGeom prst="rect">
                <a:avLst/>
              </a:prstGeom>
              <a:blipFill>
                <a:blip r:embed="rId9"/>
                <a:stretch>
                  <a:fillRect/>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12" name="CuadroTexto 11">
                <a:extLst>
                  <a:ext uri="{FF2B5EF4-FFF2-40B4-BE49-F238E27FC236}">
                    <a16:creationId xmlns:a16="http://schemas.microsoft.com/office/drawing/2014/main" id="{5E017F55-588A-7162-9F92-2FED1AF008E8}"/>
                  </a:ext>
                </a:extLst>
              </p:cNvPr>
              <p:cNvSpPr txBox="1"/>
              <p:nvPr/>
            </p:nvSpPr>
            <p:spPr>
              <a:xfrm>
                <a:off x="1271451" y="6439954"/>
                <a:ext cx="4147778" cy="36875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s-MX" sz="1200" i="1" smtClean="0">
                              <a:solidFill>
                                <a:srgbClr val="000000"/>
                              </a:solidFill>
                              <a:latin typeface="Cambria Math" panose="02040503050406030204" pitchFamily="18" charset="0"/>
                            </a:rPr>
                          </m:ctrlPr>
                        </m:sSubPr>
                        <m:e>
                          <m:r>
                            <a:rPr lang="es-MX" sz="1200" i="1">
                              <a:solidFill>
                                <a:srgbClr val="000000"/>
                              </a:solidFill>
                              <a:latin typeface="Cambria Math" panose="02040503050406030204" pitchFamily="18" charset="0"/>
                            </a:rPr>
                            <m:t>𝑤</m:t>
                          </m:r>
                        </m:e>
                        <m:sub>
                          <m:r>
                            <a:rPr lang="es-MX" sz="1200" i="1">
                              <a:solidFill>
                                <a:srgbClr val="000000"/>
                              </a:solidFill>
                              <a:latin typeface="Cambria Math" panose="02040503050406030204" pitchFamily="18" charset="0"/>
                            </a:rPr>
                            <m:t>𝑖</m:t>
                          </m:r>
                        </m:sub>
                      </m:sSub>
                      <m:d>
                        <m:dPr>
                          <m:ctrlPr>
                            <a:rPr lang="es-MX" sz="1200" i="1">
                              <a:solidFill>
                                <a:srgbClr val="000000"/>
                              </a:solidFill>
                              <a:latin typeface="Cambria Math" panose="02040503050406030204" pitchFamily="18" charset="0"/>
                            </a:rPr>
                          </m:ctrlPr>
                        </m:dPr>
                        <m:e>
                          <m:r>
                            <a:rPr lang="es-MX" sz="1200" i="1">
                              <a:solidFill>
                                <a:srgbClr val="000000"/>
                              </a:solidFill>
                              <a:latin typeface="Cambria Math" panose="02040503050406030204" pitchFamily="18" charset="0"/>
                            </a:rPr>
                            <m:t>𝑡</m:t>
                          </m:r>
                          <m:r>
                            <a:rPr lang="es-MX" sz="1200" i="1">
                              <a:solidFill>
                                <a:srgbClr val="000000"/>
                              </a:solidFill>
                              <a:latin typeface="Cambria Math" panose="02040503050406030204" pitchFamily="18" charset="0"/>
                            </a:rPr>
                            <m:t>+1</m:t>
                          </m:r>
                        </m:e>
                      </m:d>
                      <m:r>
                        <a:rPr lang="es-MX" sz="1200" b="0" i="1" smtClean="0">
                          <a:solidFill>
                            <a:srgbClr val="000000"/>
                          </a:solidFill>
                          <a:latin typeface="Cambria Math" panose="02040503050406030204" pitchFamily="18" charset="0"/>
                          <a:ea typeface="Cambria Math" panose="02040503050406030204" pitchFamily="18" charset="0"/>
                        </a:rPr>
                        <m:t>=</m:t>
                      </m:r>
                      <m:sSub>
                        <m:sSubPr>
                          <m:ctrlPr>
                            <a:rPr lang="es-MX" sz="1200" i="1">
                              <a:solidFill>
                                <a:srgbClr val="000000"/>
                              </a:solidFill>
                              <a:latin typeface="Cambria Math" panose="02040503050406030204" pitchFamily="18" charset="0"/>
                            </a:rPr>
                          </m:ctrlPr>
                        </m:sSubPr>
                        <m:e>
                          <m:r>
                            <a:rPr lang="es-MX" sz="1200" i="1">
                              <a:solidFill>
                                <a:srgbClr val="000000"/>
                              </a:solidFill>
                              <a:latin typeface="Cambria Math" panose="02040503050406030204" pitchFamily="18" charset="0"/>
                            </a:rPr>
                            <m:t>𝑤</m:t>
                          </m:r>
                        </m:e>
                        <m:sub>
                          <m:r>
                            <a:rPr lang="es-MX" sz="1200" i="1">
                              <a:solidFill>
                                <a:srgbClr val="000000"/>
                              </a:solidFill>
                              <a:latin typeface="Cambria Math" panose="02040503050406030204" pitchFamily="18" charset="0"/>
                            </a:rPr>
                            <m:t>𝑖</m:t>
                          </m:r>
                        </m:sub>
                      </m:sSub>
                      <m:d>
                        <m:dPr>
                          <m:ctrlPr>
                            <a:rPr lang="es-MX" sz="1200" i="1">
                              <a:solidFill>
                                <a:srgbClr val="000000"/>
                              </a:solidFill>
                              <a:latin typeface="Cambria Math" panose="02040503050406030204" pitchFamily="18" charset="0"/>
                            </a:rPr>
                          </m:ctrlPr>
                        </m:dPr>
                        <m:e>
                          <m:r>
                            <a:rPr lang="es-MX" sz="1200" i="1">
                              <a:solidFill>
                                <a:srgbClr val="000000"/>
                              </a:solidFill>
                              <a:latin typeface="Cambria Math" panose="02040503050406030204" pitchFamily="18" charset="0"/>
                            </a:rPr>
                            <m:t>𝑡</m:t>
                          </m:r>
                        </m:e>
                      </m:d>
                      <m:r>
                        <a:rPr lang="es-MX" sz="1200" i="1">
                          <a:solidFill>
                            <a:srgbClr val="000000"/>
                          </a:solidFill>
                          <a:latin typeface="Cambria Math" panose="02040503050406030204" pitchFamily="18" charset="0"/>
                        </a:rPr>
                        <m:t>−</m:t>
                      </m:r>
                      <m:r>
                        <a:rPr lang="es-MX" sz="1200" i="1">
                          <a:solidFill>
                            <a:srgbClr val="000000"/>
                          </a:solidFill>
                          <a:latin typeface="Cambria Math" panose="02040503050406030204" pitchFamily="18" charset="0"/>
                          <a:ea typeface="Cambria Math" panose="02040503050406030204" pitchFamily="18" charset="0"/>
                        </a:rPr>
                        <m:t>𝜇</m:t>
                      </m:r>
                      <m:d>
                        <m:dPr>
                          <m:ctrlPr>
                            <a:rPr lang="es-MX" sz="1200" b="0" i="1" smtClean="0">
                              <a:solidFill>
                                <a:srgbClr val="000000"/>
                              </a:solidFill>
                              <a:latin typeface="Cambria Math" panose="02040503050406030204" pitchFamily="18" charset="0"/>
                              <a:ea typeface="Cambria Math" panose="02040503050406030204" pitchFamily="18" charset="0"/>
                            </a:rPr>
                          </m:ctrlPr>
                        </m:dPr>
                        <m:e>
                          <m:sSub>
                            <m:sSubPr>
                              <m:ctrlPr>
                                <a:rPr lang="es-MX" sz="1200" b="0" i="1" smtClean="0">
                                  <a:solidFill>
                                    <a:srgbClr val="000000"/>
                                  </a:solidFill>
                                  <a:latin typeface="Cambria Math" panose="02040503050406030204" pitchFamily="18" charset="0"/>
                                  <a:ea typeface="Cambria Math" panose="02040503050406030204" pitchFamily="18" charset="0"/>
                                </a:rPr>
                              </m:ctrlPr>
                            </m:sSubPr>
                            <m:e>
                              <m:r>
                                <a:rPr lang="es-MX" sz="1200" b="0" i="1" smtClean="0">
                                  <a:solidFill>
                                    <a:srgbClr val="000000"/>
                                  </a:solidFill>
                                  <a:latin typeface="Cambria Math" panose="02040503050406030204" pitchFamily="18" charset="0"/>
                                  <a:ea typeface="Cambria Math" panose="02040503050406030204" pitchFamily="18" charset="0"/>
                                </a:rPr>
                                <m:t>𝑑</m:t>
                              </m:r>
                            </m:e>
                            <m:sub>
                              <m:r>
                                <a:rPr lang="es-MX" sz="1200" b="0" i="1" smtClean="0">
                                  <a:solidFill>
                                    <a:srgbClr val="000000"/>
                                  </a:solidFill>
                                  <a:latin typeface="Cambria Math" panose="02040503050406030204" pitchFamily="18" charset="0"/>
                                  <a:ea typeface="Cambria Math" panose="02040503050406030204" pitchFamily="18" charset="0"/>
                                </a:rPr>
                                <m:t>𝑗</m:t>
                              </m:r>
                            </m:sub>
                          </m:sSub>
                          <m:r>
                            <a:rPr lang="es-MX" sz="1200" b="0" i="1" smtClean="0">
                              <a:solidFill>
                                <a:srgbClr val="000000"/>
                              </a:solidFill>
                              <a:latin typeface="Cambria Math" panose="02040503050406030204" pitchFamily="18" charset="0"/>
                              <a:ea typeface="Cambria Math" panose="02040503050406030204" pitchFamily="18" charset="0"/>
                            </a:rPr>
                            <m:t>−</m:t>
                          </m:r>
                          <m:sSub>
                            <m:sSubPr>
                              <m:ctrlPr>
                                <a:rPr lang="es-MX" sz="1200" b="0" i="1" smtClean="0">
                                  <a:solidFill>
                                    <a:srgbClr val="000000"/>
                                  </a:solidFill>
                                  <a:latin typeface="Cambria Math" panose="02040503050406030204" pitchFamily="18" charset="0"/>
                                  <a:ea typeface="Cambria Math" panose="02040503050406030204" pitchFamily="18" charset="0"/>
                                </a:rPr>
                              </m:ctrlPr>
                            </m:sSubPr>
                            <m:e>
                              <m:r>
                                <a:rPr lang="es-MX" sz="1200" b="0" i="1" smtClean="0">
                                  <a:solidFill>
                                    <a:srgbClr val="000000"/>
                                  </a:solidFill>
                                  <a:latin typeface="Cambria Math" panose="02040503050406030204" pitchFamily="18" charset="0"/>
                                  <a:ea typeface="Cambria Math" panose="02040503050406030204" pitchFamily="18" charset="0"/>
                                </a:rPr>
                                <m:t>𝑦</m:t>
                              </m:r>
                            </m:e>
                            <m:sub>
                              <m:r>
                                <a:rPr lang="es-MX" sz="1200" b="0" i="1" smtClean="0">
                                  <a:solidFill>
                                    <a:srgbClr val="000000"/>
                                  </a:solidFill>
                                  <a:latin typeface="Cambria Math" panose="02040503050406030204" pitchFamily="18" charset="0"/>
                                  <a:ea typeface="Cambria Math" panose="02040503050406030204" pitchFamily="18" charset="0"/>
                                </a:rPr>
                                <m:t>𝑗</m:t>
                              </m:r>
                            </m:sub>
                          </m:sSub>
                          <m:d>
                            <m:dPr>
                              <m:ctrlPr>
                                <a:rPr lang="es-MX" sz="1200" b="0" i="1" smtClean="0">
                                  <a:solidFill>
                                    <a:srgbClr val="000000"/>
                                  </a:solidFill>
                                  <a:latin typeface="Cambria Math" panose="02040503050406030204" pitchFamily="18" charset="0"/>
                                  <a:ea typeface="Cambria Math" panose="02040503050406030204" pitchFamily="18" charset="0"/>
                                </a:rPr>
                              </m:ctrlPr>
                            </m:dPr>
                            <m:e>
                              <m:r>
                                <a:rPr lang="es-MX" sz="1200" b="0" i="1" smtClean="0">
                                  <a:solidFill>
                                    <a:srgbClr val="000000"/>
                                  </a:solidFill>
                                  <a:latin typeface="Cambria Math" panose="02040503050406030204" pitchFamily="18" charset="0"/>
                                  <a:ea typeface="Cambria Math" panose="02040503050406030204" pitchFamily="18" charset="0"/>
                                </a:rPr>
                                <m:t>𝑡</m:t>
                              </m:r>
                            </m:e>
                          </m:d>
                        </m:e>
                      </m:d>
                      <m:sSub>
                        <m:sSubPr>
                          <m:ctrlPr>
                            <a:rPr lang="es-MX" sz="1200" b="0" i="1" smtClean="0">
                              <a:solidFill>
                                <a:srgbClr val="000000"/>
                              </a:solidFill>
                              <a:latin typeface="Cambria Math" panose="02040503050406030204" pitchFamily="18" charset="0"/>
                              <a:ea typeface="Cambria Math" panose="02040503050406030204" pitchFamily="18" charset="0"/>
                            </a:rPr>
                          </m:ctrlPr>
                        </m:sSubPr>
                        <m:e>
                          <m:r>
                            <a:rPr lang="es-MX" sz="1200" b="0" i="1" smtClean="0">
                              <a:solidFill>
                                <a:srgbClr val="000000"/>
                              </a:solidFill>
                              <a:latin typeface="Cambria Math" panose="02040503050406030204" pitchFamily="18" charset="0"/>
                              <a:ea typeface="Cambria Math" panose="02040503050406030204" pitchFamily="18" charset="0"/>
                            </a:rPr>
                            <m:t>𝑥</m:t>
                          </m:r>
                        </m:e>
                        <m:sub>
                          <m:r>
                            <a:rPr lang="es-MX" sz="1200" b="0" i="1" smtClean="0">
                              <a:solidFill>
                                <a:srgbClr val="000000"/>
                              </a:solidFill>
                              <a:latin typeface="Cambria Math" panose="02040503050406030204" pitchFamily="18" charset="0"/>
                              <a:ea typeface="Cambria Math" panose="02040503050406030204" pitchFamily="18" charset="0"/>
                            </a:rPr>
                            <m:t>𝑗</m:t>
                          </m:r>
                          <m:r>
                            <a:rPr lang="es-MX" sz="1200" b="0" i="1" smtClean="0">
                              <a:solidFill>
                                <a:srgbClr val="000000"/>
                              </a:solidFill>
                              <a:latin typeface="Cambria Math" panose="02040503050406030204" pitchFamily="18" charset="0"/>
                              <a:ea typeface="Cambria Math" panose="02040503050406030204" pitchFamily="18" charset="0"/>
                            </a:rPr>
                            <m:t>,</m:t>
                          </m:r>
                          <m:r>
                            <a:rPr lang="es-MX" sz="1200" b="0" i="1" smtClean="0">
                              <a:solidFill>
                                <a:srgbClr val="000000"/>
                              </a:solidFill>
                              <a:latin typeface="Cambria Math" panose="02040503050406030204" pitchFamily="18" charset="0"/>
                              <a:ea typeface="Cambria Math" panose="02040503050406030204" pitchFamily="18" charset="0"/>
                            </a:rPr>
                            <m:t>𝑖</m:t>
                          </m:r>
                        </m:sub>
                      </m:sSub>
                      <m:r>
                        <a:rPr lang="es-MX" sz="1200" b="0" i="1" smtClean="0">
                          <a:solidFill>
                            <a:srgbClr val="000000"/>
                          </a:solidFill>
                          <a:latin typeface="Cambria Math" panose="02040503050406030204" pitchFamily="18" charset="0"/>
                          <a:ea typeface="Cambria Math" panose="02040503050406030204" pitchFamily="18" charset="0"/>
                        </a:rPr>
                        <m:t>=</m:t>
                      </m:r>
                      <m:sSub>
                        <m:sSubPr>
                          <m:ctrlPr>
                            <a:rPr lang="es-MX" sz="1200" i="1">
                              <a:solidFill>
                                <a:srgbClr val="000000"/>
                              </a:solidFill>
                              <a:latin typeface="Cambria Math" panose="02040503050406030204" pitchFamily="18" charset="0"/>
                            </a:rPr>
                          </m:ctrlPr>
                        </m:sSubPr>
                        <m:e>
                          <m:r>
                            <a:rPr lang="es-MX" sz="1200" i="1">
                              <a:solidFill>
                                <a:srgbClr val="000000"/>
                              </a:solidFill>
                              <a:latin typeface="Cambria Math" panose="02040503050406030204" pitchFamily="18" charset="0"/>
                            </a:rPr>
                            <m:t>𝑤</m:t>
                          </m:r>
                        </m:e>
                        <m:sub>
                          <m:r>
                            <a:rPr lang="es-MX" sz="1200" i="1">
                              <a:solidFill>
                                <a:srgbClr val="000000"/>
                              </a:solidFill>
                              <a:latin typeface="Cambria Math" panose="02040503050406030204" pitchFamily="18" charset="0"/>
                            </a:rPr>
                            <m:t>𝑖</m:t>
                          </m:r>
                        </m:sub>
                      </m:sSub>
                      <m:d>
                        <m:dPr>
                          <m:ctrlPr>
                            <a:rPr lang="es-MX" sz="1200" i="1">
                              <a:solidFill>
                                <a:srgbClr val="000000"/>
                              </a:solidFill>
                              <a:latin typeface="Cambria Math" panose="02040503050406030204" pitchFamily="18" charset="0"/>
                            </a:rPr>
                          </m:ctrlPr>
                        </m:dPr>
                        <m:e>
                          <m:r>
                            <a:rPr lang="es-MX" sz="1200" i="1">
                              <a:solidFill>
                                <a:srgbClr val="000000"/>
                              </a:solidFill>
                              <a:latin typeface="Cambria Math" panose="02040503050406030204" pitchFamily="18" charset="0"/>
                            </a:rPr>
                            <m:t>𝑡</m:t>
                          </m:r>
                        </m:e>
                      </m:d>
                      <m:r>
                        <a:rPr lang="es-MX" sz="1200" i="1">
                          <a:solidFill>
                            <a:srgbClr val="000000"/>
                          </a:solidFill>
                          <a:latin typeface="Cambria Math" panose="02040503050406030204" pitchFamily="18" charset="0"/>
                        </a:rPr>
                        <m:t>−</m:t>
                      </m:r>
                      <m:r>
                        <a:rPr lang="es-MX" sz="1200" i="1">
                          <a:solidFill>
                            <a:srgbClr val="000000"/>
                          </a:solidFill>
                          <a:latin typeface="Cambria Math" panose="02040503050406030204" pitchFamily="18" charset="0"/>
                          <a:ea typeface="Cambria Math" panose="02040503050406030204" pitchFamily="18" charset="0"/>
                        </a:rPr>
                        <m:t>𝜇</m:t>
                      </m:r>
                      <m:sSub>
                        <m:sSubPr>
                          <m:ctrlPr>
                            <a:rPr lang="es-MX" sz="1200" b="0" i="1" smtClean="0">
                              <a:solidFill>
                                <a:srgbClr val="000000"/>
                              </a:solidFill>
                              <a:latin typeface="Cambria Math" panose="02040503050406030204" pitchFamily="18" charset="0"/>
                              <a:ea typeface="Cambria Math" panose="02040503050406030204" pitchFamily="18" charset="0"/>
                            </a:rPr>
                          </m:ctrlPr>
                        </m:sSubPr>
                        <m:e>
                          <m:r>
                            <a:rPr lang="es-MX" sz="1200" i="1" smtClean="0">
                              <a:solidFill>
                                <a:srgbClr val="000000"/>
                              </a:solidFill>
                              <a:latin typeface="Cambria Math" panose="02040503050406030204" pitchFamily="18" charset="0"/>
                              <a:ea typeface="Cambria Math" panose="02040503050406030204" pitchFamily="18" charset="0"/>
                            </a:rPr>
                            <m:t>𝛿</m:t>
                          </m:r>
                        </m:e>
                        <m:sub>
                          <m:r>
                            <a:rPr lang="es-MX" sz="1200" b="0" i="1" smtClean="0">
                              <a:solidFill>
                                <a:srgbClr val="000000"/>
                              </a:solidFill>
                              <a:latin typeface="Cambria Math" panose="02040503050406030204" pitchFamily="18" charset="0"/>
                              <a:ea typeface="Cambria Math" panose="02040503050406030204" pitchFamily="18" charset="0"/>
                            </a:rPr>
                            <m:t>𝑗</m:t>
                          </m:r>
                        </m:sub>
                      </m:sSub>
                      <m:r>
                        <a:rPr lang="es-MX" sz="1200" b="0" i="1" smtClean="0">
                          <a:solidFill>
                            <a:srgbClr val="000000"/>
                          </a:solidFill>
                          <a:latin typeface="Cambria Math" panose="02040503050406030204" pitchFamily="18" charset="0"/>
                          <a:ea typeface="Cambria Math" panose="02040503050406030204" pitchFamily="18" charset="0"/>
                        </a:rPr>
                        <m:t>(</m:t>
                      </m:r>
                      <m:r>
                        <a:rPr lang="es-MX" sz="1200" b="0" i="1" smtClean="0">
                          <a:solidFill>
                            <a:srgbClr val="000000"/>
                          </a:solidFill>
                          <a:latin typeface="Cambria Math" panose="02040503050406030204" pitchFamily="18" charset="0"/>
                          <a:ea typeface="Cambria Math" panose="02040503050406030204" pitchFamily="18" charset="0"/>
                        </a:rPr>
                        <m:t>𝑡</m:t>
                      </m:r>
                      <m:r>
                        <a:rPr lang="es-MX" sz="1200" b="0" i="1" smtClean="0">
                          <a:solidFill>
                            <a:srgbClr val="000000"/>
                          </a:solidFill>
                          <a:latin typeface="Cambria Math" panose="02040503050406030204" pitchFamily="18" charset="0"/>
                          <a:ea typeface="Cambria Math" panose="02040503050406030204" pitchFamily="18" charset="0"/>
                        </a:rPr>
                        <m:t>)</m:t>
                      </m:r>
                      <m:sSub>
                        <m:sSubPr>
                          <m:ctrlPr>
                            <a:rPr lang="es-MX" sz="1200" i="1">
                              <a:solidFill>
                                <a:srgbClr val="000000"/>
                              </a:solidFill>
                              <a:latin typeface="Cambria Math" panose="02040503050406030204" pitchFamily="18" charset="0"/>
                              <a:ea typeface="Cambria Math" panose="02040503050406030204" pitchFamily="18" charset="0"/>
                            </a:rPr>
                          </m:ctrlPr>
                        </m:sSubPr>
                        <m:e>
                          <m:r>
                            <a:rPr lang="es-MX" sz="1200" i="1">
                              <a:solidFill>
                                <a:srgbClr val="000000"/>
                              </a:solidFill>
                              <a:latin typeface="Cambria Math" panose="02040503050406030204" pitchFamily="18" charset="0"/>
                              <a:ea typeface="Cambria Math" panose="02040503050406030204" pitchFamily="18" charset="0"/>
                            </a:rPr>
                            <m:t>𝑥</m:t>
                          </m:r>
                        </m:e>
                        <m:sub>
                          <m:r>
                            <a:rPr lang="es-MX" sz="1200" i="1">
                              <a:solidFill>
                                <a:srgbClr val="000000"/>
                              </a:solidFill>
                              <a:latin typeface="Cambria Math" panose="02040503050406030204" pitchFamily="18" charset="0"/>
                              <a:ea typeface="Cambria Math" panose="02040503050406030204" pitchFamily="18" charset="0"/>
                            </a:rPr>
                            <m:t>𝑗</m:t>
                          </m:r>
                          <m:r>
                            <a:rPr lang="es-MX" sz="1200" i="1">
                              <a:solidFill>
                                <a:srgbClr val="000000"/>
                              </a:solidFill>
                              <a:latin typeface="Cambria Math" panose="02040503050406030204" pitchFamily="18" charset="0"/>
                              <a:ea typeface="Cambria Math" panose="02040503050406030204" pitchFamily="18" charset="0"/>
                            </a:rPr>
                            <m:t>,</m:t>
                          </m:r>
                          <m:r>
                            <a:rPr lang="es-MX" sz="1200" i="1">
                              <a:solidFill>
                                <a:srgbClr val="000000"/>
                              </a:solidFill>
                              <a:latin typeface="Cambria Math" panose="02040503050406030204" pitchFamily="18" charset="0"/>
                              <a:ea typeface="Cambria Math" panose="02040503050406030204" pitchFamily="18" charset="0"/>
                            </a:rPr>
                            <m:t>𝑖</m:t>
                          </m:r>
                        </m:sub>
                      </m:sSub>
                    </m:oMath>
                  </m:oMathPara>
                </a14:m>
                <a:endParaRPr lang="es-MX" sz="1200" dirty="0"/>
              </a:p>
            </p:txBody>
          </p:sp>
        </mc:Choice>
        <mc:Fallback xmlns="">
          <p:sp>
            <p:nvSpPr>
              <p:cNvPr id="12" name="CuadroTexto 11">
                <a:extLst>
                  <a:ext uri="{FF2B5EF4-FFF2-40B4-BE49-F238E27FC236}">
                    <a16:creationId xmlns:a16="http://schemas.microsoft.com/office/drawing/2014/main" id="{5E017F55-588A-7162-9F92-2FED1AF008E8}"/>
                  </a:ext>
                </a:extLst>
              </p:cNvPr>
              <p:cNvSpPr txBox="1">
                <a:spLocks noRot="1" noChangeAspect="1" noMove="1" noResize="1" noEditPoints="1" noAdjustHandles="1" noChangeArrowheads="1" noChangeShapeType="1" noTextEdit="1"/>
              </p:cNvSpPr>
              <p:nvPr/>
            </p:nvSpPr>
            <p:spPr>
              <a:xfrm>
                <a:off x="1271451" y="6439954"/>
                <a:ext cx="4147778" cy="368755"/>
              </a:xfrm>
              <a:prstGeom prst="rect">
                <a:avLst/>
              </a:prstGeom>
              <a:blipFill>
                <a:blip r:embed="rId10"/>
                <a:stretch>
                  <a:fillRect/>
                </a:stretch>
              </a:blipFill>
            </p:spPr>
            <p:txBody>
              <a:bodyPr/>
              <a:lstStyle/>
              <a:p>
                <a:r>
                  <a:rPr lang="es-MX">
                    <a:noFill/>
                  </a:rPr>
                  <a:t> </a:t>
                </a:r>
              </a:p>
            </p:txBody>
          </p:sp>
        </mc:Fallback>
      </mc:AlternateContent>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1 Título">
            <a:extLst>
              <a:ext uri="{FF2B5EF4-FFF2-40B4-BE49-F238E27FC236}">
                <a16:creationId xmlns:a16="http://schemas.microsoft.com/office/drawing/2014/main" id="{B20403DD-0FB4-6A28-7497-E73816F737CD}"/>
              </a:ext>
            </a:extLst>
          </p:cNvPr>
          <p:cNvSpPr>
            <a:spLocks noGrp="1"/>
          </p:cNvSpPr>
          <p:nvPr>
            <p:ph type="title"/>
          </p:nvPr>
        </p:nvSpPr>
        <p:spPr>
          <a:xfrm>
            <a:off x="1371600" y="411424"/>
            <a:ext cx="7086600" cy="762000"/>
          </a:xfrm>
        </p:spPr>
        <p:txBody>
          <a:bodyPr>
            <a:normAutofit/>
          </a:bodyPr>
          <a:lstStyle/>
          <a:p>
            <a:pPr>
              <a:defRPr/>
            </a:pPr>
            <a:r>
              <a:rPr lang="es-MX" sz="3600" dirty="0">
                <a:latin typeface="Calibri" panose="020F0502020204030204" pitchFamily="34" charset="0"/>
                <a:cs typeface="Calibri" panose="020F0502020204030204" pitchFamily="34" charset="0"/>
              </a:rPr>
              <a:t>Estructura de Redes Neuronales</a:t>
            </a:r>
            <a:endParaRPr lang="es-ES" sz="3600" dirty="0">
              <a:latin typeface="Calibri" panose="020F0502020204030204" pitchFamily="34" charset="0"/>
              <a:cs typeface="Calibri" panose="020F0502020204030204" pitchFamily="34" charset="0"/>
            </a:endParaRPr>
          </a:p>
        </p:txBody>
      </p:sp>
      <p:sp>
        <p:nvSpPr>
          <p:cNvPr id="9219" name="2 Marcador de contenido">
            <a:extLst>
              <a:ext uri="{FF2B5EF4-FFF2-40B4-BE49-F238E27FC236}">
                <a16:creationId xmlns:a16="http://schemas.microsoft.com/office/drawing/2014/main" id="{33BD6511-4436-52B7-8377-AD12AF762689}"/>
              </a:ext>
            </a:extLst>
          </p:cNvPr>
          <p:cNvSpPr>
            <a:spLocks noGrp="1"/>
          </p:cNvSpPr>
          <p:nvPr>
            <p:ph sz="half" idx="1"/>
          </p:nvPr>
        </p:nvSpPr>
        <p:spPr>
          <a:xfrm>
            <a:off x="1181653" y="1308847"/>
            <a:ext cx="3879053" cy="5266124"/>
          </a:xfrm>
        </p:spPr>
        <p:txBody>
          <a:bodyPr>
            <a:normAutofit lnSpcReduction="10000"/>
          </a:bodyPr>
          <a:lstStyle/>
          <a:p>
            <a:pPr marL="0" indent="0" algn="just">
              <a:buNone/>
              <a:defRPr/>
            </a:pPr>
            <a:r>
              <a:rPr lang="es-MX" sz="1600" dirty="0">
                <a:latin typeface="Calibri" panose="020F0502020204030204" pitchFamily="34" charset="0"/>
                <a:cs typeface="Calibri" panose="020F0502020204030204" pitchFamily="34" charset="0"/>
              </a:rPr>
              <a:t>Una </a:t>
            </a:r>
            <a:r>
              <a:rPr lang="es-MX" sz="1600" dirty="0">
                <a:solidFill>
                  <a:srgbClr val="002060"/>
                </a:solidFill>
                <a:latin typeface="Calibri" panose="020F0502020204030204" pitchFamily="34" charset="0"/>
                <a:cs typeface="Calibri" panose="020F0502020204030204" pitchFamily="34" charset="0"/>
              </a:rPr>
              <a:t>red neuronal artificial</a:t>
            </a:r>
            <a:r>
              <a:rPr lang="es-MX" sz="1600" dirty="0">
                <a:latin typeface="Calibri" panose="020F0502020204030204" pitchFamily="34" charset="0"/>
                <a:cs typeface="Calibri" panose="020F0502020204030204" pitchFamily="34" charset="0"/>
              </a:rPr>
              <a:t> o red neuronal se define como una red de elementos o nodos simples, llamados </a:t>
            </a:r>
            <a:r>
              <a:rPr lang="es-MX" sz="1600" dirty="0">
                <a:solidFill>
                  <a:srgbClr val="002060"/>
                </a:solidFill>
                <a:latin typeface="Calibri" panose="020F0502020204030204" pitchFamily="34" charset="0"/>
                <a:cs typeface="Calibri" panose="020F0502020204030204" pitchFamily="34" charset="0"/>
              </a:rPr>
              <a:t>neuronas</a:t>
            </a:r>
            <a:r>
              <a:rPr lang="es-MX" sz="1600" dirty="0">
                <a:latin typeface="Calibri" panose="020F0502020204030204" pitchFamily="34" charset="0"/>
                <a:cs typeface="Calibri" panose="020F0502020204030204" pitchFamily="34" charset="0"/>
              </a:rPr>
              <a:t>, interconectados y organizados en </a:t>
            </a:r>
            <a:r>
              <a:rPr lang="es-MX" sz="1600" dirty="0">
                <a:solidFill>
                  <a:srgbClr val="002060"/>
                </a:solidFill>
                <a:latin typeface="Calibri" panose="020F0502020204030204" pitchFamily="34" charset="0"/>
                <a:cs typeface="Calibri" panose="020F0502020204030204" pitchFamily="34" charset="0"/>
              </a:rPr>
              <a:t>capas</a:t>
            </a:r>
            <a:r>
              <a:rPr lang="es-MX" sz="1600" dirty="0">
                <a:latin typeface="Calibri" panose="020F0502020204030204" pitchFamily="34" charset="0"/>
                <a:cs typeface="Calibri" panose="020F0502020204030204" pitchFamily="34" charset="0"/>
              </a:rPr>
              <a:t>.</a:t>
            </a:r>
          </a:p>
          <a:p>
            <a:pPr marL="0" indent="0">
              <a:buNone/>
              <a:defRPr/>
            </a:pPr>
            <a:r>
              <a:rPr lang="es-MX" sz="1600" dirty="0">
                <a:latin typeface="Calibri" panose="020F0502020204030204" pitchFamily="34" charset="0"/>
                <a:cs typeface="Calibri" panose="020F0502020204030204" pitchFamily="34" charset="0"/>
              </a:rPr>
              <a:t>Una red neuronal está compuesta de:</a:t>
            </a:r>
          </a:p>
          <a:p>
            <a:pPr marL="160338" indent="-160338">
              <a:buFont typeface="Arial" pitchFamily="34" charset="0"/>
              <a:buChar char="•"/>
              <a:defRPr/>
            </a:pPr>
            <a:r>
              <a:rPr lang="es-MX" sz="1600" dirty="0">
                <a:solidFill>
                  <a:srgbClr val="002060"/>
                </a:solidFill>
                <a:latin typeface="Calibri" panose="020F0502020204030204" pitchFamily="34" charset="0"/>
                <a:cs typeface="Calibri" panose="020F0502020204030204" pitchFamily="34" charset="0"/>
              </a:rPr>
              <a:t>Neuronas</a:t>
            </a:r>
            <a:r>
              <a:rPr lang="es-MX" sz="1600" dirty="0">
                <a:latin typeface="Calibri" panose="020F0502020204030204" pitchFamily="34" charset="0"/>
                <a:cs typeface="Calibri" panose="020F0502020204030204" pitchFamily="34" charset="0"/>
              </a:rPr>
              <a:t> o unidades (</a:t>
            </a:r>
            <a:r>
              <a:rPr lang="en-US" sz="1600" dirty="0">
                <a:latin typeface="Calibri" panose="020F0502020204030204" pitchFamily="34" charset="0"/>
                <a:cs typeface="Calibri" panose="020F0502020204030204" pitchFamily="34" charset="0"/>
              </a:rPr>
              <a:t>neurons</a:t>
            </a:r>
            <a:r>
              <a:rPr lang="es-MX" sz="1600" dirty="0">
                <a:latin typeface="Calibri" panose="020F0502020204030204" pitchFamily="34" charset="0"/>
                <a:cs typeface="Calibri" panose="020F0502020204030204" pitchFamily="34" charset="0"/>
              </a:rPr>
              <a:t>, </a:t>
            </a:r>
            <a:r>
              <a:rPr lang="en-US" sz="1600" dirty="0">
                <a:latin typeface="Calibri" panose="020F0502020204030204" pitchFamily="34" charset="0"/>
                <a:cs typeface="Calibri" panose="020F0502020204030204" pitchFamily="34" charset="0"/>
              </a:rPr>
              <a:t>units</a:t>
            </a:r>
            <a:r>
              <a:rPr lang="es-MX" sz="1600" dirty="0">
                <a:latin typeface="Calibri" panose="020F0502020204030204" pitchFamily="34" charset="0"/>
                <a:cs typeface="Calibri" panose="020F0502020204030204" pitchFamily="34" charset="0"/>
              </a:rPr>
              <a:t>)</a:t>
            </a:r>
          </a:p>
          <a:p>
            <a:pPr marL="182562" lvl="1" indent="0">
              <a:buNone/>
              <a:defRPr/>
            </a:pPr>
            <a:r>
              <a:rPr lang="es-MX" sz="1600" dirty="0">
                <a:latin typeface="Calibri" panose="020F0502020204030204" pitchFamily="34" charset="0"/>
                <a:cs typeface="Calibri" panose="020F0502020204030204" pitchFamily="34" charset="0"/>
              </a:rPr>
              <a:t>Tienen una </a:t>
            </a:r>
            <a:r>
              <a:rPr lang="es-MX" sz="1600" dirty="0">
                <a:solidFill>
                  <a:srgbClr val="002060"/>
                </a:solidFill>
                <a:latin typeface="Calibri" panose="020F0502020204030204" pitchFamily="34" charset="0"/>
                <a:cs typeface="Calibri" panose="020F0502020204030204" pitchFamily="34" charset="0"/>
              </a:rPr>
              <a:t>función de activación</a:t>
            </a:r>
            <a:r>
              <a:rPr lang="es-MX" sz="1600" dirty="0">
                <a:latin typeface="Calibri" panose="020F0502020204030204" pitchFamily="34" charset="0"/>
                <a:cs typeface="Calibri" panose="020F0502020204030204" pitchFamily="34" charset="0"/>
              </a:rPr>
              <a:t> o de transferencia y un </a:t>
            </a:r>
            <a:r>
              <a:rPr lang="es-MX" sz="1600" dirty="0">
                <a:solidFill>
                  <a:srgbClr val="002060"/>
                </a:solidFill>
                <a:latin typeface="Calibri" panose="020F0502020204030204" pitchFamily="34" charset="0"/>
                <a:cs typeface="Calibri" panose="020F0502020204030204" pitchFamily="34" charset="0"/>
              </a:rPr>
              <a:t>umbral</a:t>
            </a:r>
            <a:r>
              <a:rPr lang="es-MX" sz="1600" dirty="0">
                <a:latin typeface="Calibri" panose="020F0502020204030204" pitchFamily="34" charset="0"/>
                <a:cs typeface="Calibri" panose="020F0502020204030204" pitchFamily="34" charset="0"/>
              </a:rPr>
              <a:t> o sesgo (</a:t>
            </a:r>
            <a:r>
              <a:rPr lang="en-US" sz="1600" dirty="0">
                <a:latin typeface="Calibri" panose="020F0502020204030204" pitchFamily="34" charset="0"/>
                <a:cs typeface="Calibri" panose="020F0502020204030204" pitchFamily="34" charset="0"/>
              </a:rPr>
              <a:t>bias</a:t>
            </a:r>
            <a:r>
              <a:rPr lang="es-MX" sz="1600" dirty="0">
                <a:latin typeface="Calibri" panose="020F0502020204030204" pitchFamily="34" charset="0"/>
                <a:cs typeface="Calibri" panose="020F0502020204030204" pitchFamily="34" charset="0"/>
              </a:rPr>
              <a:t>).</a:t>
            </a:r>
          </a:p>
          <a:p>
            <a:pPr marL="160338" indent="-160338">
              <a:buFont typeface="Arial" pitchFamily="34" charset="0"/>
              <a:buChar char="•"/>
              <a:defRPr/>
            </a:pPr>
            <a:r>
              <a:rPr lang="es-MX" sz="1600" dirty="0">
                <a:solidFill>
                  <a:srgbClr val="002060"/>
                </a:solidFill>
                <a:latin typeface="Calibri" panose="020F0502020204030204" pitchFamily="34" charset="0"/>
                <a:cs typeface="Calibri" panose="020F0502020204030204" pitchFamily="34" charset="0"/>
              </a:rPr>
              <a:t>Conexiones </a:t>
            </a:r>
            <a:r>
              <a:rPr lang="es-MX" sz="1600" dirty="0">
                <a:latin typeface="Calibri" panose="020F0502020204030204" pitchFamily="34" charset="0"/>
                <a:cs typeface="Calibri" panose="020F0502020204030204" pitchFamily="34" charset="0"/>
              </a:rPr>
              <a:t>(links)</a:t>
            </a:r>
          </a:p>
          <a:p>
            <a:pPr marL="174625" lvl="1" indent="0">
              <a:buNone/>
              <a:defRPr/>
            </a:pPr>
            <a:r>
              <a:rPr lang="es-MX" sz="1600" dirty="0">
                <a:latin typeface="Calibri" panose="020F0502020204030204" pitchFamily="34" charset="0"/>
                <a:cs typeface="Calibri" panose="020F0502020204030204" pitchFamily="34" charset="0"/>
              </a:rPr>
              <a:t>Tienen un valor llamado </a:t>
            </a:r>
            <a:r>
              <a:rPr lang="es-MX" sz="1600" dirty="0">
                <a:solidFill>
                  <a:srgbClr val="002060"/>
                </a:solidFill>
                <a:latin typeface="Calibri" panose="020F0502020204030204" pitchFamily="34" charset="0"/>
                <a:cs typeface="Calibri" panose="020F0502020204030204" pitchFamily="34" charset="0"/>
              </a:rPr>
              <a:t>peso</a:t>
            </a:r>
            <a:r>
              <a:rPr lang="es-MX" sz="1600" dirty="0">
                <a:latin typeface="Calibri" panose="020F0502020204030204" pitchFamily="34" charset="0"/>
                <a:cs typeface="Calibri" panose="020F0502020204030204" pitchFamily="34" charset="0"/>
              </a:rPr>
              <a:t> (</a:t>
            </a:r>
            <a:r>
              <a:rPr lang="en-US" sz="1600" dirty="0">
                <a:latin typeface="Calibri" panose="020F0502020204030204" pitchFamily="34" charset="0"/>
                <a:cs typeface="Calibri" panose="020F0502020204030204" pitchFamily="34" charset="0"/>
              </a:rPr>
              <a:t>weight</a:t>
            </a:r>
            <a:r>
              <a:rPr lang="es-MX" sz="1600" dirty="0">
                <a:latin typeface="Calibri" panose="020F0502020204030204" pitchFamily="34" charset="0"/>
                <a:cs typeface="Calibri" panose="020F0502020204030204" pitchFamily="34" charset="0"/>
              </a:rPr>
              <a:t>)</a:t>
            </a:r>
          </a:p>
          <a:p>
            <a:pPr marL="160338" indent="-160338">
              <a:buFont typeface="Arial" pitchFamily="34" charset="0"/>
              <a:buChar char="•"/>
              <a:defRPr/>
            </a:pPr>
            <a:r>
              <a:rPr lang="es-MX" sz="1600" dirty="0">
                <a:solidFill>
                  <a:srgbClr val="002060"/>
                </a:solidFill>
                <a:latin typeface="Calibri" panose="020F0502020204030204" pitchFamily="34" charset="0"/>
                <a:cs typeface="Calibri" panose="020F0502020204030204" pitchFamily="34" charset="0"/>
              </a:rPr>
              <a:t>Capas</a:t>
            </a:r>
            <a:r>
              <a:rPr lang="es-MX" sz="1600" dirty="0">
                <a:latin typeface="Calibri" panose="020F0502020204030204" pitchFamily="34" charset="0"/>
                <a:cs typeface="Calibri" panose="020F0502020204030204" pitchFamily="34" charset="0"/>
              </a:rPr>
              <a:t> (</a:t>
            </a:r>
            <a:r>
              <a:rPr lang="en-US" sz="1600" dirty="0">
                <a:latin typeface="Calibri" panose="020F0502020204030204" pitchFamily="34" charset="0"/>
                <a:cs typeface="Calibri" panose="020F0502020204030204" pitchFamily="34" charset="0"/>
              </a:rPr>
              <a:t>layers</a:t>
            </a:r>
            <a:r>
              <a:rPr lang="es-MX" sz="1600" dirty="0">
                <a:latin typeface="Calibri" panose="020F0502020204030204" pitchFamily="34" charset="0"/>
                <a:cs typeface="Calibri" panose="020F0502020204030204" pitchFamily="34" charset="0"/>
              </a:rPr>
              <a:t>)</a:t>
            </a:r>
          </a:p>
          <a:p>
            <a:pPr marL="444500" lvl="1" indent="-261938">
              <a:buFont typeface="Arial" pitchFamily="34" charset="0"/>
              <a:buChar char="•"/>
              <a:defRPr/>
            </a:pPr>
            <a:r>
              <a:rPr lang="es-MX" sz="1600" dirty="0">
                <a:solidFill>
                  <a:srgbClr val="002060"/>
                </a:solidFill>
                <a:latin typeface="Calibri" panose="020F0502020204030204" pitchFamily="34" charset="0"/>
                <a:cs typeface="Calibri" panose="020F0502020204030204" pitchFamily="34" charset="0"/>
              </a:rPr>
              <a:t>Capa de entrada</a:t>
            </a:r>
            <a:r>
              <a:rPr lang="es-MX" sz="1600" dirty="0">
                <a:latin typeface="Calibri" panose="020F0502020204030204" pitchFamily="34" charset="0"/>
                <a:cs typeface="Calibri" panose="020F0502020204030204" pitchFamily="34" charset="0"/>
              </a:rPr>
              <a:t> (</a:t>
            </a:r>
            <a:r>
              <a:rPr lang="en-US" sz="1600" dirty="0">
                <a:latin typeface="Calibri" panose="020F0502020204030204" pitchFamily="34" charset="0"/>
                <a:cs typeface="Calibri" panose="020F0502020204030204" pitchFamily="34" charset="0"/>
              </a:rPr>
              <a:t>input layer</a:t>
            </a:r>
            <a:r>
              <a:rPr lang="es-MX" sz="1600" dirty="0">
                <a:latin typeface="Calibri" panose="020F0502020204030204" pitchFamily="34" charset="0"/>
                <a:cs typeface="Calibri" panose="020F0502020204030204" pitchFamily="34" charset="0"/>
              </a:rPr>
              <a:t>)</a:t>
            </a:r>
          </a:p>
          <a:p>
            <a:pPr marL="514350" lvl="1" indent="0">
              <a:buNone/>
              <a:defRPr/>
            </a:pPr>
            <a:r>
              <a:rPr lang="es-MX" sz="1600" dirty="0">
                <a:latin typeface="Calibri" panose="020F0502020204030204" pitchFamily="34" charset="0"/>
                <a:cs typeface="Calibri" panose="020F0502020204030204" pitchFamily="34" charset="0"/>
              </a:rPr>
              <a:t>Consiste sólo de nodos de entrada.</a:t>
            </a:r>
          </a:p>
          <a:p>
            <a:pPr marL="514350" lvl="1" indent="0">
              <a:buNone/>
              <a:defRPr/>
            </a:pPr>
            <a:r>
              <a:rPr lang="es-MX" sz="1600" dirty="0">
                <a:latin typeface="Calibri" panose="020F0502020204030204" pitchFamily="34" charset="0"/>
                <a:cs typeface="Calibri" panose="020F0502020204030204" pitchFamily="34" charset="0"/>
              </a:rPr>
              <a:t>Es la entrada de la red.</a:t>
            </a:r>
          </a:p>
          <a:p>
            <a:pPr marL="444500" lvl="1" indent="-261938">
              <a:buFont typeface="Arial" pitchFamily="34" charset="0"/>
              <a:buChar char="•"/>
              <a:defRPr/>
            </a:pPr>
            <a:r>
              <a:rPr lang="es-MX" sz="1600" dirty="0">
                <a:solidFill>
                  <a:srgbClr val="002060"/>
                </a:solidFill>
                <a:latin typeface="Calibri" panose="020F0502020204030204" pitchFamily="34" charset="0"/>
                <a:cs typeface="Calibri" panose="020F0502020204030204" pitchFamily="34" charset="0"/>
              </a:rPr>
              <a:t>Capa oculta</a:t>
            </a:r>
            <a:r>
              <a:rPr lang="es-MX" sz="1600" dirty="0">
                <a:latin typeface="Calibri" panose="020F0502020204030204" pitchFamily="34" charset="0"/>
                <a:cs typeface="Calibri" panose="020F0502020204030204" pitchFamily="34" charset="0"/>
              </a:rPr>
              <a:t> (</a:t>
            </a:r>
            <a:r>
              <a:rPr lang="en-US" sz="1600" dirty="0">
                <a:latin typeface="Calibri" panose="020F0502020204030204" pitchFamily="34" charset="0"/>
                <a:cs typeface="Calibri" panose="020F0502020204030204" pitchFamily="34" charset="0"/>
              </a:rPr>
              <a:t>hidden layer</a:t>
            </a:r>
            <a:r>
              <a:rPr lang="es-MX" sz="1600" dirty="0">
                <a:latin typeface="Calibri" panose="020F0502020204030204" pitchFamily="34" charset="0"/>
                <a:cs typeface="Calibri" panose="020F0502020204030204" pitchFamily="34" charset="0"/>
              </a:rPr>
              <a:t>)</a:t>
            </a:r>
          </a:p>
          <a:p>
            <a:pPr marL="514350" lvl="1" indent="0">
              <a:buNone/>
              <a:defRPr/>
            </a:pPr>
            <a:r>
              <a:rPr lang="es-MX" sz="1600" dirty="0">
                <a:latin typeface="Calibri" panose="020F0502020204030204" pitchFamily="34" charset="0"/>
                <a:cs typeface="Calibri" panose="020F0502020204030204" pitchFamily="34" charset="0"/>
              </a:rPr>
              <a:t>Contiene neuronas cuya salida no es visible.</a:t>
            </a:r>
          </a:p>
          <a:p>
            <a:pPr marL="444500" lvl="1" indent="-269875">
              <a:buFont typeface="Arial" pitchFamily="34" charset="0"/>
              <a:buChar char="•"/>
              <a:defRPr/>
            </a:pPr>
            <a:r>
              <a:rPr lang="es-MX" sz="1600" dirty="0">
                <a:solidFill>
                  <a:srgbClr val="002060"/>
                </a:solidFill>
                <a:latin typeface="Calibri" panose="020F0502020204030204" pitchFamily="34" charset="0"/>
                <a:cs typeface="Calibri" panose="020F0502020204030204" pitchFamily="34" charset="0"/>
              </a:rPr>
              <a:t>Capa de salida</a:t>
            </a:r>
            <a:r>
              <a:rPr lang="es-MX" sz="1600" dirty="0">
                <a:latin typeface="Calibri" panose="020F0502020204030204" pitchFamily="34" charset="0"/>
                <a:cs typeface="Calibri" panose="020F0502020204030204" pitchFamily="34" charset="0"/>
              </a:rPr>
              <a:t> (</a:t>
            </a:r>
            <a:r>
              <a:rPr lang="en-US" sz="1600" dirty="0">
                <a:latin typeface="Calibri" panose="020F0502020204030204" pitchFamily="34" charset="0"/>
                <a:cs typeface="Calibri" panose="020F0502020204030204" pitchFamily="34" charset="0"/>
              </a:rPr>
              <a:t>output layer</a:t>
            </a:r>
            <a:r>
              <a:rPr lang="es-MX" sz="1600" dirty="0">
                <a:latin typeface="Calibri" panose="020F0502020204030204" pitchFamily="34" charset="0"/>
                <a:cs typeface="Calibri" panose="020F0502020204030204" pitchFamily="34" charset="0"/>
              </a:rPr>
              <a:t>)</a:t>
            </a:r>
          </a:p>
          <a:p>
            <a:pPr marL="514350" lvl="1" indent="0">
              <a:buNone/>
              <a:defRPr/>
            </a:pPr>
            <a:r>
              <a:rPr lang="es-MX" sz="1600" dirty="0">
                <a:latin typeface="Calibri" panose="020F0502020204030204" pitchFamily="34" charset="0"/>
                <a:cs typeface="Calibri" panose="020F0502020204030204" pitchFamily="34" charset="0"/>
              </a:rPr>
              <a:t>Contiene neuronas cuya salida es visible.</a:t>
            </a:r>
          </a:p>
        </p:txBody>
      </p:sp>
      <p:sp>
        <p:nvSpPr>
          <p:cNvPr id="2" name="Marcador de contenido 1">
            <a:extLst>
              <a:ext uri="{FF2B5EF4-FFF2-40B4-BE49-F238E27FC236}">
                <a16:creationId xmlns:a16="http://schemas.microsoft.com/office/drawing/2014/main" id="{E130E0A3-6EB9-A097-ABFD-0E7F6B6E04DD}"/>
              </a:ext>
            </a:extLst>
          </p:cNvPr>
          <p:cNvSpPr>
            <a:spLocks noGrp="1"/>
          </p:cNvSpPr>
          <p:nvPr>
            <p:ph sz="half" idx="2"/>
          </p:nvPr>
        </p:nvSpPr>
        <p:spPr/>
        <p:txBody>
          <a:bodyPr/>
          <a:lstStyle/>
          <a:p>
            <a:pPr marL="0" indent="0">
              <a:buNone/>
            </a:pPr>
            <a:r>
              <a:rPr lang="es-MX" dirty="0"/>
              <a:t> </a:t>
            </a:r>
          </a:p>
        </p:txBody>
      </p:sp>
      <p:sp>
        <p:nvSpPr>
          <p:cNvPr id="11268" name="3 Marcador de número de diapositiva">
            <a:extLst>
              <a:ext uri="{FF2B5EF4-FFF2-40B4-BE49-F238E27FC236}">
                <a16:creationId xmlns:a16="http://schemas.microsoft.com/office/drawing/2014/main" id="{AB0482E3-6E21-54AA-2886-233997CE29AE}"/>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F71DDE21-2136-48E0-BDB8-B7AE5F9EA915}" type="slidenum">
              <a:rPr lang="en-US" altLang="es-MX" sz="1400"/>
              <a:pPr>
                <a:spcBef>
                  <a:spcPct val="0"/>
                </a:spcBef>
                <a:buFontTx/>
                <a:buNone/>
              </a:pPr>
              <a:t>11</a:t>
            </a:fld>
            <a:endParaRPr lang="en-US" altLang="es-MX" sz="1400"/>
          </a:p>
        </p:txBody>
      </p:sp>
      <p:pic>
        <p:nvPicPr>
          <p:cNvPr id="6" name="Marcador de contenido 4">
            <a:extLst>
              <a:ext uri="{FF2B5EF4-FFF2-40B4-BE49-F238E27FC236}">
                <a16:creationId xmlns:a16="http://schemas.microsoft.com/office/drawing/2014/main" id="{31B71D80-A9C3-2E96-9F3A-98A268514FB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auto">
          <a:xfrm>
            <a:off x="5213108" y="2699657"/>
            <a:ext cx="3585910"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CuadroTexto 2">
            <a:extLst>
              <a:ext uri="{FF2B5EF4-FFF2-40B4-BE49-F238E27FC236}">
                <a16:creationId xmlns:a16="http://schemas.microsoft.com/office/drawing/2014/main" id="{A197F05E-527C-5DB8-A480-ADBA7F3051D0}"/>
              </a:ext>
            </a:extLst>
          </p:cNvPr>
          <p:cNvSpPr txBox="1"/>
          <p:nvPr/>
        </p:nvSpPr>
        <p:spPr>
          <a:xfrm>
            <a:off x="5060706" y="4401853"/>
            <a:ext cx="805029" cy="523220"/>
          </a:xfrm>
          <a:prstGeom prst="rect">
            <a:avLst/>
          </a:prstGeom>
          <a:noFill/>
        </p:spPr>
        <p:txBody>
          <a:bodyPr wrap="none" rtlCol="0">
            <a:spAutoFit/>
          </a:bodyPr>
          <a:lstStyle/>
          <a:p>
            <a:r>
              <a:rPr lang="es-MX" sz="1400" dirty="0">
                <a:latin typeface="Calibri Light" panose="020F0302020204030204" pitchFamily="34" charset="0"/>
                <a:cs typeface="Calibri Light" panose="020F0302020204030204" pitchFamily="34" charset="0"/>
              </a:rPr>
              <a:t>Capa de </a:t>
            </a:r>
          </a:p>
          <a:p>
            <a:r>
              <a:rPr lang="es-MX" sz="1400" dirty="0">
                <a:latin typeface="Calibri Light" panose="020F0302020204030204" pitchFamily="34" charset="0"/>
                <a:cs typeface="Calibri Light" panose="020F0302020204030204" pitchFamily="34" charset="0"/>
              </a:rPr>
              <a:t>entrada</a:t>
            </a:r>
          </a:p>
        </p:txBody>
      </p:sp>
      <p:sp>
        <p:nvSpPr>
          <p:cNvPr id="8" name="CuadroTexto 7">
            <a:extLst>
              <a:ext uri="{FF2B5EF4-FFF2-40B4-BE49-F238E27FC236}">
                <a16:creationId xmlns:a16="http://schemas.microsoft.com/office/drawing/2014/main" id="{423E666A-9BEF-8BA7-B095-B7C8F5EF02D6}"/>
              </a:ext>
            </a:extLst>
          </p:cNvPr>
          <p:cNvSpPr txBox="1"/>
          <p:nvPr/>
        </p:nvSpPr>
        <p:spPr>
          <a:xfrm>
            <a:off x="5905501" y="4509574"/>
            <a:ext cx="1028423" cy="307777"/>
          </a:xfrm>
          <a:prstGeom prst="rect">
            <a:avLst/>
          </a:prstGeom>
          <a:noFill/>
        </p:spPr>
        <p:txBody>
          <a:bodyPr wrap="none" rtlCol="0">
            <a:spAutoFit/>
          </a:bodyPr>
          <a:lstStyle/>
          <a:p>
            <a:r>
              <a:rPr lang="es-MX" sz="1400" dirty="0">
                <a:latin typeface="Calibri Light" panose="020F0302020204030204" pitchFamily="34" charset="0"/>
                <a:cs typeface="Calibri Light" panose="020F0302020204030204" pitchFamily="34" charset="0"/>
              </a:rPr>
              <a:t>Capa oculta</a:t>
            </a:r>
          </a:p>
        </p:txBody>
      </p:sp>
      <p:sp>
        <p:nvSpPr>
          <p:cNvPr id="9" name="CuadroTexto 8">
            <a:extLst>
              <a:ext uri="{FF2B5EF4-FFF2-40B4-BE49-F238E27FC236}">
                <a16:creationId xmlns:a16="http://schemas.microsoft.com/office/drawing/2014/main" id="{1DAD18BB-C9B5-FB57-9A67-BBD98BC6D115}"/>
              </a:ext>
            </a:extLst>
          </p:cNvPr>
          <p:cNvSpPr txBox="1"/>
          <p:nvPr/>
        </p:nvSpPr>
        <p:spPr>
          <a:xfrm>
            <a:off x="6933924" y="4225033"/>
            <a:ext cx="1028423" cy="307777"/>
          </a:xfrm>
          <a:prstGeom prst="rect">
            <a:avLst/>
          </a:prstGeom>
          <a:noFill/>
        </p:spPr>
        <p:txBody>
          <a:bodyPr wrap="none" rtlCol="0">
            <a:spAutoFit/>
          </a:bodyPr>
          <a:lstStyle/>
          <a:p>
            <a:r>
              <a:rPr lang="es-MX" sz="1400" dirty="0">
                <a:latin typeface="Calibri Light" panose="020F0302020204030204" pitchFamily="34" charset="0"/>
                <a:cs typeface="Calibri Light" panose="020F0302020204030204" pitchFamily="34" charset="0"/>
              </a:rPr>
              <a:t>Capa oculta</a:t>
            </a:r>
          </a:p>
        </p:txBody>
      </p:sp>
      <p:sp>
        <p:nvSpPr>
          <p:cNvPr id="10" name="CuadroTexto 9">
            <a:extLst>
              <a:ext uri="{FF2B5EF4-FFF2-40B4-BE49-F238E27FC236}">
                <a16:creationId xmlns:a16="http://schemas.microsoft.com/office/drawing/2014/main" id="{AD026CEF-9A57-896B-3EBF-8A71150A049E}"/>
              </a:ext>
            </a:extLst>
          </p:cNvPr>
          <p:cNvSpPr txBox="1"/>
          <p:nvPr/>
        </p:nvSpPr>
        <p:spPr>
          <a:xfrm>
            <a:off x="7927001" y="3994945"/>
            <a:ext cx="1217000" cy="307777"/>
          </a:xfrm>
          <a:prstGeom prst="rect">
            <a:avLst/>
          </a:prstGeom>
          <a:noFill/>
        </p:spPr>
        <p:txBody>
          <a:bodyPr wrap="none" rtlCol="0">
            <a:spAutoFit/>
          </a:bodyPr>
          <a:lstStyle/>
          <a:p>
            <a:r>
              <a:rPr lang="es-MX" sz="1400" dirty="0">
                <a:latin typeface="Calibri Light" panose="020F0302020204030204" pitchFamily="34" charset="0"/>
                <a:cs typeface="Calibri Light" panose="020F0302020204030204" pitchFamily="34" charset="0"/>
              </a:rPr>
              <a:t>Capa de salida</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a:extLst>
              <a:ext uri="{FF2B5EF4-FFF2-40B4-BE49-F238E27FC236}">
                <a16:creationId xmlns:a16="http://schemas.microsoft.com/office/drawing/2014/main" id="{1A88F10F-25F9-4F83-A258-A4C43B182B54}"/>
              </a:ext>
            </a:extLst>
          </p:cNvPr>
          <p:cNvSpPr>
            <a:spLocks noGrp="1"/>
          </p:cNvSpPr>
          <p:nvPr>
            <p:ph type="title"/>
          </p:nvPr>
        </p:nvSpPr>
        <p:spPr>
          <a:xfrm>
            <a:off x="1371600" y="427781"/>
            <a:ext cx="7086600" cy="762000"/>
          </a:xfrm>
        </p:spPr>
        <p:txBody>
          <a:bodyPr>
            <a:normAutofit/>
          </a:bodyPr>
          <a:lstStyle/>
          <a:p>
            <a:pPr>
              <a:defRPr/>
            </a:pPr>
            <a:r>
              <a:rPr lang="es-MX" sz="3600" dirty="0">
                <a:latin typeface="Calibri" panose="020F0502020204030204" pitchFamily="34" charset="0"/>
                <a:cs typeface="Calibri" panose="020F0502020204030204" pitchFamily="34" charset="0"/>
              </a:rPr>
              <a:t>Arquitecturas de Redes Neuronales</a:t>
            </a:r>
            <a:endParaRPr lang="es-ES" sz="3600" dirty="0">
              <a:latin typeface="Calibri" panose="020F0502020204030204" pitchFamily="34" charset="0"/>
              <a:cs typeface="Calibri" panose="020F0502020204030204" pitchFamily="34" charset="0"/>
            </a:endParaRPr>
          </a:p>
        </p:txBody>
      </p:sp>
      <p:sp>
        <p:nvSpPr>
          <p:cNvPr id="13315" name="2 Marcador de contenido">
            <a:extLst>
              <a:ext uri="{FF2B5EF4-FFF2-40B4-BE49-F238E27FC236}">
                <a16:creationId xmlns:a16="http://schemas.microsoft.com/office/drawing/2014/main" id="{8D0993EE-8738-AFF9-F6D9-A033DAA6B5F2}"/>
              </a:ext>
            </a:extLst>
          </p:cNvPr>
          <p:cNvSpPr>
            <a:spLocks noGrp="1" noChangeArrowheads="1"/>
          </p:cNvSpPr>
          <p:nvPr>
            <p:ph sz="half" idx="1"/>
          </p:nvPr>
        </p:nvSpPr>
        <p:spPr>
          <a:xfrm>
            <a:off x="1245326" y="1297577"/>
            <a:ext cx="3976150" cy="5266509"/>
          </a:xfrm>
        </p:spPr>
        <p:txBody>
          <a:bodyPr>
            <a:normAutofit lnSpcReduction="10000"/>
          </a:bodyPr>
          <a:lstStyle/>
          <a:p>
            <a:pPr marL="0" indent="0" algn="just">
              <a:buNone/>
            </a:pPr>
            <a:r>
              <a:rPr lang="es-MX" altLang="es-MX" sz="1600" dirty="0">
                <a:latin typeface="Calibri" panose="020F0502020204030204" pitchFamily="34" charset="0"/>
                <a:cs typeface="Calibri" panose="020F0502020204030204" pitchFamily="34" charset="0"/>
              </a:rPr>
              <a:t>Las arquitecturas de redes neuronales se clasifican en:</a:t>
            </a:r>
          </a:p>
          <a:p>
            <a:pPr marL="160338" indent="-160338" algn="just"/>
            <a:r>
              <a:rPr lang="es-MX" altLang="es-MX" sz="1600" dirty="0">
                <a:solidFill>
                  <a:srgbClr val="002060"/>
                </a:solidFill>
                <a:latin typeface="Calibri" panose="020F0502020204030204" pitchFamily="34" charset="0"/>
                <a:cs typeface="Calibri" panose="020F0502020204030204" pitchFamily="34" charset="0"/>
              </a:rPr>
              <a:t>Estáticas</a:t>
            </a:r>
            <a:r>
              <a:rPr lang="es-MX" altLang="es-MX" sz="1600" dirty="0">
                <a:latin typeface="Calibri" panose="020F0502020204030204" pitchFamily="34" charset="0"/>
                <a:cs typeface="Calibri" panose="020F0502020204030204" pitchFamily="34" charset="0"/>
              </a:rPr>
              <a:t> (</a:t>
            </a:r>
            <a:r>
              <a:rPr lang="en-US" altLang="es-MX" sz="1600" dirty="0">
                <a:latin typeface="Calibri" panose="020F0502020204030204" pitchFamily="34" charset="0"/>
                <a:cs typeface="Calibri" panose="020F0502020204030204" pitchFamily="34" charset="0"/>
              </a:rPr>
              <a:t>Feed-forward</a:t>
            </a:r>
            <a:r>
              <a:rPr lang="es-MX" altLang="es-MX" sz="1600" dirty="0">
                <a:solidFill>
                  <a:srgbClr val="002060"/>
                </a:solidFill>
                <a:latin typeface="Calibri" panose="020F0502020204030204" pitchFamily="34" charset="0"/>
                <a:cs typeface="Calibri" panose="020F0502020204030204" pitchFamily="34" charset="0"/>
              </a:rPr>
              <a:t>, </a:t>
            </a:r>
            <a:r>
              <a:rPr lang="es-MX" altLang="es-MX" sz="1600" dirty="0">
                <a:latin typeface="Calibri" panose="020F0502020204030204" pitchFamily="34" charset="0"/>
                <a:cs typeface="Calibri" panose="020F0502020204030204" pitchFamily="34" charset="0"/>
              </a:rPr>
              <a:t>propagación hacia adelante)</a:t>
            </a:r>
          </a:p>
          <a:p>
            <a:pPr marL="182563" lvl="1" indent="0" algn="just">
              <a:buNone/>
            </a:pPr>
            <a:r>
              <a:rPr lang="es-MX" altLang="es-MX" sz="1600" dirty="0">
                <a:latin typeface="Calibri" panose="020F0502020204030204" pitchFamily="34" charset="0"/>
                <a:cs typeface="Calibri" panose="020F0502020204030204" pitchFamily="34" charset="0"/>
              </a:rPr>
              <a:t>La propagación de la activación siempre es de la entrada hasta la salida.</a:t>
            </a:r>
          </a:p>
          <a:p>
            <a:pPr marL="182563" lvl="1" indent="0">
              <a:buNone/>
            </a:pPr>
            <a:r>
              <a:rPr lang="es-MX" altLang="es-MX" sz="1600" dirty="0">
                <a:latin typeface="Calibri" panose="020F0502020204030204" pitchFamily="34" charset="0"/>
                <a:cs typeface="Calibri" panose="020F0502020204030204" pitchFamily="34" charset="0"/>
              </a:rPr>
              <a:t>Ejemplos de este tipo son:</a:t>
            </a:r>
          </a:p>
          <a:p>
            <a:pPr marL="357188" lvl="1" indent="-198438">
              <a:buFont typeface="Arial" panose="020B0604020202020204" pitchFamily="34" charset="0"/>
              <a:buChar char="•"/>
            </a:pPr>
            <a:r>
              <a:rPr lang="es-MX" altLang="es-MX" sz="1600" dirty="0">
                <a:latin typeface="Calibri" panose="020F0502020204030204" pitchFamily="34" charset="0"/>
                <a:cs typeface="Calibri" panose="020F0502020204030204" pitchFamily="34" charset="0"/>
              </a:rPr>
              <a:t>Perceptrón multicapa.</a:t>
            </a:r>
          </a:p>
          <a:p>
            <a:pPr marL="357188" lvl="1" indent="-198438">
              <a:buFont typeface="Arial" panose="020B0604020202020204" pitchFamily="34" charset="0"/>
              <a:buChar char="•"/>
            </a:pPr>
            <a:r>
              <a:rPr lang="es-MX" altLang="es-MX" sz="1600" dirty="0">
                <a:latin typeface="Calibri" panose="020F0502020204030204" pitchFamily="34" charset="0"/>
                <a:cs typeface="Calibri" panose="020F0502020204030204" pitchFamily="34" charset="0"/>
              </a:rPr>
              <a:t>Redes neuronales convolucionales.</a:t>
            </a:r>
          </a:p>
          <a:p>
            <a:pPr marL="357188" lvl="1" indent="-198438">
              <a:buFont typeface="Arial" panose="020B0604020202020204" pitchFamily="34" charset="0"/>
              <a:buChar char="•"/>
            </a:pPr>
            <a:r>
              <a:rPr lang="es-MX" altLang="es-MX" sz="1600" dirty="0">
                <a:latin typeface="Calibri" panose="020F0502020204030204" pitchFamily="34" charset="0"/>
                <a:cs typeface="Calibri" panose="020F0502020204030204" pitchFamily="34" charset="0"/>
              </a:rPr>
              <a:t>Redes RBF.</a:t>
            </a:r>
          </a:p>
          <a:p>
            <a:pPr marL="160338" indent="-160338"/>
            <a:r>
              <a:rPr lang="es-MX" altLang="es-MX" sz="1600" dirty="0">
                <a:solidFill>
                  <a:srgbClr val="002060"/>
                </a:solidFill>
                <a:latin typeface="Calibri" panose="020F0502020204030204" pitchFamily="34" charset="0"/>
                <a:cs typeface="Calibri" panose="020F0502020204030204" pitchFamily="34" charset="0"/>
              </a:rPr>
              <a:t>Recurrentes</a:t>
            </a:r>
          </a:p>
          <a:p>
            <a:pPr marL="182563" lvl="1" indent="0" algn="just">
              <a:buNone/>
            </a:pPr>
            <a:r>
              <a:rPr lang="es-MX" altLang="es-MX" sz="1600" dirty="0">
                <a:latin typeface="Calibri" panose="020F0502020204030204" pitchFamily="34" charset="0"/>
                <a:cs typeface="Calibri" panose="020F0502020204030204" pitchFamily="34" charset="0"/>
              </a:rPr>
              <a:t>Parte de su salida se retroalimenta a la entrada</a:t>
            </a:r>
          </a:p>
          <a:p>
            <a:pPr marL="182563" lvl="1" indent="0">
              <a:buNone/>
            </a:pPr>
            <a:r>
              <a:rPr lang="es-MX" altLang="es-MX" sz="1600" dirty="0">
                <a:latin typeface="Calibri" panose="020F0502020204030204" pitchFamily="34" charset="0"/>
                <a:cs typeface="Calibri" panose="020F0502020204030204" pitchFamily="34" charset="0"/>
              </a:rPr>
              <a:t>Son redes neuronales dinámicas.</a:t>
            </a:r>
          </a:p>
          <a:p>
            <a:pPr marL="182563" lvl="1" indent="0">
              <a:buNone/>
            </a:pPr>
            <a:r>
              <a:rPr lang="es-MX" altLang="es-MX" sz="1600" dirty="0">
                <a:latin typeface="Calibri" panose="020F0502020204030204" pitchFamily="34" charset="0"/>
                <a:cs typeface="Calibri" panose="020F0502020204030204" pitchFamily="34" charset="0"/>
              </a:rPr>
              <a:t>Ejemplos de este tipo son:</a:t>
            </a:r>
          </a:p>
          <a:p>
            <a:pPr marL="357188" lvl="1" indent="-198438">
              <a:buFont typeface="Arial" panose="020B0604020202020204" pitchFamily="34" charset="0"/>
              <a:buChar char="•"/>
            </a:pPr>
            <a:r>
              <a:rPr lang="es-MX" altLang="es-MX" sz="1600" dirty="0">
                <a:latin typeface="Calibri" panose="020F0502020204030204" pitchFamily="34" charset="0"/>
                <a:cs typeface="Calibri" panose="020F0502020204030204" pitchFamily="34" charset="0"/>
              </a:rPr>
              <a:t>Memoria asociativa de </a:t>
            </a:r>
            <a:r>
              <a:rPr lang="es-MX" altLang="es-MX" sz="1600" noProof="1">
                <a:latin typeface="Calibri" panose="020F0502020204030204" pitchFamily="34" charset="0"/>
                <a:cs typeface="Calibri" panose="020F0502020204030204" pitchFamily="34" charset="0"/>
              </a:rPr>
              <a:t>Hopfield.</a:t>
            </a:r>
          </a:p>
          <a:p>
            <a:pPr marL="357188" lvl="1" indent="-198438">
              <a:buFont typeface="Arial" panose="020B0604020202020204" pitchFamily="34" charset="0"/>
              <a:buChar char="•"/>
            </a:pPr>
            <a:r>
              <a:rPr lang="es-MX" altLang="es-MX" sz="1600" noProof="1">
                <a:latin typeface="Calibri" panose="020F0502020204030204" pitchFamily="34" charset="0"/>
                <a:cs typeface="Calibri" panose="020F0502020204030204" pitchFamily="34" charset="0"/>
              </a:rPr>
              <a:t>Boltzman</a:t>
            </a:r>
            <a:r>
              <a:rPr lang="es-MX" altLang="es-MX" sz="1600" dirty="0">
                <a:latin typeface="Calibri" panose="020F0502020204030204" pitchFamily="34" charset="0"/>
                <a:cs typeface="Calibri" panose="020F0502020204030204" pitchFamily="34" charset="0"/>
              </a:rPr>
              <a:t> machine.</a:t>
            </a:r>
          </a:p>
          <a:p>
            <a:pPr marL="357188" lvl="1" indent="-198438">
              <a:buFont typeface="Arial" panose="020B0604020202020204" pitchFamily="34" charset="0"/>
              <a:buChar char="•"/>
            </a:pPr>
            <a:r>
              <a:rPr lang="es-MX" altLang="es-MX" sz="1600" dirty="0">
                <a:latin typeface="Calibri" panose="020F0502020204030204" pitchFamily="34" charset="0"/>
                <a:cs typeface="Calibri" panose="020F0502020204030204" pitchFamily="34" charset="0"/>
              </a:rPr>
              <a:t>Red recurrente de </a:t>
            </a:r>
            <a:r>
              <a:rPr lang="es-MX" altLang="es-MX" sz="1600" noProof="1">
                <a:latin typeface="Calibri" panose="020F0502020204030204" pitchFamily="34" charset="0"/>
                <a:cs typeface="Calibri" panose="020F0502020204030204" pitchFamily="34" charset="0"/>
              </a:rPr>
              <a:t>Elman.</a:t>
            </a:r>
          </a:p>
          <a:p>
            <a:pPr marL="357188" lvl="1" indent="-198438">
              <a:buFont typeface="Arial" panose="020B0604020202020204" pitchFamily="34" charset="0"/>
              <a:buChar char="•"/>
            </a:pPr>
            <a:r>
              <a:rPr lang="es-MX" altLang="es-MX" sz="1600" dirty="0">
                <a:latin typeface="Calibri" panose="020F0502020204030204" pitchFamily="34" charset="0"/>
                <a:cs typeface="Calibri" panose="020F0502020204030204" pitchFamily="34" charset="0"/>
              </a:rPr>
              <a:t>LSTM (Memoria a largo-corto plazo).</a:t>
            </a:r>
            <a:endParaRPr lang="es-ES" altLang="es-MX" sz="1600" dirty="0">
              <a:latin typeface="Calibri" panose="020F0502020204030204" pitchFamily="34" charset="0"/>
              <a:cs typeface="Calibri" panose="020F0502020204030204" pitchFamily="34" charset="0"/>
            </a:endParaRPr>
          </a:p>
        </p:txBody>
      </p:sp>
      <p:pic>
        <p:nvPicPr>
          <p:cNvPr id="5" name="Marcador de contenido 4">
            <a:extLst>
              <a:ext uri="{FF2B5EF4-FFF2-40B4-BE49-F238E27FC236}">
                <a16:creationId xmlns:a16="http://schemas.microsoft.com/office/drawing/2014/main" id="{015C5AD1-963C-BD8A-7C20-BE123574D398}"/>
              </a:ext>
            </a:extLst>
          </p:cNvPr>
          <p:cNvPicPr>
            <a:picLocks noGrp="1" noChangeAspect="1"/>
          </p:cNvPicPr>
          <p:nvPr>
            <p:ph sz="half" idx="2"/>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982244" y="1524000"/>
            <a:ext cx="2297014" cy="1171468"/>
          </a:xfrm>
        </p:spPr>
      </p:pic>
      <p:sp>
        <p:nvSpPr>
          <p:cNvPr id="13316" name="3 Marcador de número de diapositiva">
            <a:extLst>
              <a:ext uri="{FF2B5EF4-FFF2-40B4-BE49-F238E27FC236}">
                <a16:creationId xmlns:a16="http://schemas.microsoft.com/office/drawing/2014/main" id="{D11489B6-E354-4075-812F-F504DA949CB7}"/>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3ADBB77B-FB97-4473-9CB0-6C412F4D8F72}" type="slidenum">
              <a:rPr lang="en-US" altLang="es-MX" sz="1400"/>
              <a:pPr>
                <a:spcBef>
                  <a:spcPct val="0"/>
                </a:spcBef>
                <a:buFontTx/>
                <a:buNone/>
              </a:pPr>
              <a:t>12</a:t>
            </a:fld>
            <a:endParaRPr lang="en-US" altLang="es-MX" sz="1400"/>
          </a:p>
        </p:txBody>
      </p:sp>
      <p:pic>
        <p:nvPicPr>
          <p:cNvPr id="7" name="Gráfico 6">
            <a:extLst>
              <a:ext uri="{FF2B5EF4-FFF2-40B4-BE49-F238E27FC236}">
                <a16:creationId xmlns:a16="http://schemas.microsoft.com/office/drawing/2014/main" id="{63430F1A-F32C-3147-40ED-108490895EB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305422" y="2847868"/>
            <a:ext cx="1808374" cy="1289432"/>
          </a:xfrm>
          <a:prstGeom prst="rect">
            <a:avLst/>
          </a:prstGeom>
        </p:spPr>
      </p:pic>
      <p:pic>
        <p:nvPicPr>
          <p:cNvPr id="9" name="Gráfico 8">
            <a:extLst>
              <a:ext uri="{FF2B5EF4-FFF2-40B4-BE49-F238E27FC236}">
                <a16:creationId xmlns:a16="http://schemas.microsoft.com/office/drawing/2014/main" id="{7EA4FD26-0E1B-F26A-E5E1-A3C92787EE1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447753" y="4445609"/>
            <a:ext cx="1014150" cy="1188837"/>
          </a:xfrm>
          <a:prstGeom prst="rect">
            <a:avLst/>
          </a:prstGeom>
        </p:spPr>
      </p:pic>
      <p:pic>
        <p:nvPicPr>
          <p:cNvPr id="11" name="Gráfico 10">
            <a:extLst>
              <a:ext uri="{FF2B5EF4-FFF2-40B4-BE49-F238E27FC236}">
                <a16:creationId xmlns:a16="http://schemas.microsoft.com/office/drawing/2014/main" id="{73739A9F-5304-6875-8FC1-D70206B3ADFE}"/>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218194" y="5709489"/>
            <a:ext cx="2297014" cy="752770"/>
          </a:xfrm>
          <a:prstGeom prst="rect">
            <a:avLst/>
          </a:prstGeom>
        </p:spPr>
      </p:pic>
      <p:sp>
        <p:nvSpPr>
          <p:cNvPr id="12" name="CuadroTexto 11">
            <a:extLst>
              <a:ext uri="{FF2B5EF4-FFF2-40B4-BE49-F238E27FC236}">
                <a16:creationId xmlns:a16="http://schemas.microsoft.com/office/drawing/2014/main" id="{97CCAEA5-EB03-4DD7-A274-F19BC77CA736}"/>
              </a:ext>
            </a:extLst>
          </p:cNvPr>
          <p:cNvSpPr txBox="1"/>
          <p:nvPr/>
        </p:nvSpPr>
        <p:spPr>
          <a:xfrm>
            <a:off x="5411435" y="1889760"/>
            <a:ext cx="506870" cy="307777"/>
          </a:xfrm>
          <a:prstGeom prst="rect">
            <a:avLst/>
          </a:prstGeom>
          <a:noFill/>
        </p:spPr>
        <p:txBody>
          <a:bodyPr wrap="none" rtlCol="0">
            <a:spAutoFit/>
          </a:bodyPr>
          <a:lstStyle/>
          <a:p>
            <a:r>
              <a:rPr lang="es-MX" sz="1400" dirty="0">
                <a:latin typeface="Calibri" panose="020F0502020204030204" pitchFamily="34" charset="0"/>
                <a:cs typeface="Calibri" panose="020F0502020204030204" pitchFamily="34" charset="0"/>
              </a:rPr>
              <a:t>MLP</a:t>
            </a:r>
          </a:p>
        </p:txBody>
      </p:sp>
      <p:sp>
        <p:nvSpPr>
          <p:cNvPr id="15" name="CuadroTexto 14">
            <a:extLst>
              <a:ext uri="{FF2B5EF4-FFF2-40B4-BE49-F238E27FC236}">
                <a16:creationId xmlns:a16="http://schemas.microsoft.com/office/drawing/2014/main" id="{8E6E4A70-62CC-F3FF-CA8A-7345CEB8A982}"/>
              </a:ext>
            </a:extLst>
          </p:cNvPr>
          <p:cNvSpPr txBox="1"/>
          <p:nvPr/>
        </p:nvSpPr>
        <p:spPr>
          <a:xfrm>
            <a:off x="5563835" y="3275111"/>
            <a:ext cx="461986" cy="307777"/>
          </a:xfrm>
          <a:prstGeom prst="rect">
            <a:avLst/>
          </a:prstGeom>
          <a:noFill/>
        </p:spPr>
        <p:txBody>
          <a:bodyPr wrap="none" rtlCol="0">
            <a:spAutoFit/>
          </a:bodyPr>
          <a:lstStyle/>
          <a:p>
            <a:r>
              <a:rPr lang="es-MX" sz="1400" dirty="0">
                <a:latin typeface="Calibri" panose="020F0502020204030204" pitchFamily="34" charset="0"/>
                <a:cs typeface="Calibri" panose="020F0502020204030204" pitchFamily="34" charset="0"/>
              </a:rPr>
              <a:t>RBF</a:t>
            </a:r>
          </a:p>
        </p:txBody>
      </p:sp>
      <p:sp>
        <p:nvSpPr>
          <p:cNvPr id="16" name="CuadroTexto 15">
            <a:extLst>
              <a:ext uri="{FF2B5EF4-FFF2-40B4-BE49-F238E27FC236}">
                <a16:creationId xmlns:a16="http://schemas.microsoft.com/office/drawing/2014/main" id="{7F6FDB7D-6C87-1EA1-7E1A-4DC288AAB131}"/>
              </a:ext>
            </a:extLst>
          </p:cNvPr>
          <p:cNvSpPr txBox="1"/>
          <p:nvPr/>
        </p:nvSpPr>
        <p:spPr>
          <a:xfrm>
            <a:off x="5411435" y="4857426"/>
            <a:ext cx="806759" cy="307777"/>
          </a:xfrm>
          <a:prstGeom prst="rect">
            <a:avLst/>
          </a:prstGeom>
          <a:noFill/>
        </p:spPr>
        <p:txBody>
          <a:bodyPr wrap="none" rtlCol="0">
            <a:spAutoFit/>
          </a:bodyPr>
          <a:lstStyle/>
          <a:p>
            <a:r>
              <a:rPr lang="es-MX" sz="1400" noProof="1">
                <a:latin typeface="Calibri" panose="020F0502020204030204" pitchFamily="34" charset="0"/>
                <a:cs typeface="Calibri" panose="020F0502020204030204" pitchFamily="34" charset="0"/>
              </a:rPr>
              <a:t>Hopfield</a:t>
            </a:r>
          </a:p>
        </p:txBody>
      </p:sp>
      <p:sp>
        <p:nvSpPr>
          <p:cNvPr id="17" name="CuadroTexto 16">
            <a:extLst>
              <a:ext uri="{FF2B5EF4-FFF2-40B4-BE49-F238E27FC236}">
                <a16:creationId xmlns:a16="http://schemas.microsoft.com/office/drawing/2014/main" id="{D60078C6-23CE-6AC8-ADA6-954F3FC66D7B}"/>
              </a:ext>
            </a:extLst>
          </p:cNvPr>
          <p:cNvSpPr txBox="1"/>
          <p:nvPr/>
        </p:nvSpPr>
        <p:spPr>
          <a:xfrm>
            <a:off x="5389919" y="5911703"/>
            <a:ext cx="638316" cy="307777"/>
          </a:xfrm>
          <a:prstGeom prst="rect">
            <a:avLst/>
          </a:prstGeom>
          <a:noFill/>
        </p:spPr>
        <p:txBody>
          <a:bodyPr wrap="none" rtlCol="0">
            <a:spAutoFit/>
          </a:bodyPr>
          <a:lstStyle/>
          <a:p>
            <a:r>
              <a:rPr lang="es-MX" sz="1400" noProof="1">
                <a:latin typeface="Calibri" panose="020F0502020204030204" pitchFamily="34" charset="0"/>
                <a:cs typeface="Calibri" panose="020F0502020204030204" pitchFamily="34" charset="0"/>
              </a:rPr>
              <a:t>Elman</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1 Título">
            <a:extLst>
              <a:ext uri="{FF2B5EF4-FFF2-40B4-BE49-F238E27FC236}">
                <a16:creationId xmlns:a16="http://schemas.microsoft.com/office/drawing/2014/main" id="{E554CCE9-1904-E031-68AB-B3F6EBC8F0AF}"/>
              </a:ext>
            </a:extLst>
          </p:cNvPr>
          <p:cNvSpPr>
            <a:spLocks noGrp="1" noChangeArrowheads="1"/>
          </p:cNvSpPr>
          <p:nvPr>
            <p:ph type="title"/>
          </p:nvPr>
        </p:nvSpPr>
        <p:spPr>
          <a:xfrm>
            <a:off x="1371600" y="463550"/>
            <a:ext cx="7086600" cy="762000"/>
          </a:xfrm>
        </p:spPr>
        <p:txBody>
          <a:bodyPr>
            <a:normAutofit fontScale="90000"/>
          </a:bodyPr>
          <a:lstStyle/>
          <a:p>
            <a:r>
              <a:rPr lang="es-MX" altLang="es-MX" sz="3600" dirty="0">
                <a:latin typeface="Calibri" panose="020F0502020204030204" pitchFamily="34" charset="0"/>
                <a:cs typeface="Calibri" panose="020F0502020204030204" pitchFamily="34" charset="0"/>
              </a:rPr>
              <a:t>Algoritmo del Descenso del Gradiente</a:t>
            </a:r>
            <a:endParaRPr lang="es-ES" altLang="es-MX" sz="3600"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16387" name="2 Marcador de contenido">
                <a:extLst>
                  <a:ext uri="{FF2B5EF4-FFF2-40B4-BE49-F238E27FC236}">
                    <a16:creationId xmlns:a16="http://schemas.microsoft.com/office/drawing/2014/main" id="{59976B62-123E-7425-1F27-F0995EA559B9}"/>
                  </a:ext>
                </a:extLst>
              </p:cNvPr>
              <p:cNvSpPr>
                <a:spLocks noGrp="1" noChangeArrowheads="1"/>
              </p:cNvSpPr>
              <p:nvPr>
                <p:ph idx="1"/>
              </p:nvPr>
            </p:nvSpPr>
            <p:spPr>
              <a:xfrm>
                <a:off x="1250950" y="1285875"/>
                <a:ext cx="5302250" cy="5149850"/>
              </a:xfrm>
            </p:spPr>
            <p:txBody>
              <a:bodyPr/>
              <a:lstStyle/>
              <a:p>
                <a:pPr marL="0" indent="0">
                  <a:spcBef>
                    <a:spcPts val="0"/>
                  </a:spcBef>
                  <a:buNone/>
                </a:pPr>
                <a:r>
                  <a:rPr lang="es-MX" altLang="es-MX" sz="1400" dirty="0">
                    <a:latin typeface="Calibri" panose="020F0502020204030204" pitchFamily="34" charset="0"/>
                    <a:cs typeface="Calibri" panose="020F0502020204030204" pitchFamily="34" charset="0"/>
                  </a:rPr>
                  <a:t>El </a:t>
                </a:r>
                <a:r>
                  <a:rPr lang="es-MX" altLang="es-MX" sz="1400" dirty="0">
                    <a:solidFill>
                      <a:srgbClr val="002060"/>
                    </a:solidFill>
                    <a:latin typeface="Calibri" panose="020F0502020204030204" pitchFamily="34" charset="0"/>
                    <a:cs typeface="Calibri" panose="020F0502020204030204" pitchFamily="34" charset="0"/>
                  </a:rPr>
                  <a:t>algoritmo del descenso del gradiente</a:t>
                </a:r>
                <a:r>
                  <a:rPr lang="es-MX" altLang="es-MX" sz="1400" dirty="0">
                    <a:latin typeface="Calibri" panose="020F0502020204030204" pitchFamily="34" charset="0"/>
                    <a:cs typeface="Calibri" panose="020F0502020204030204" pitchFamily="34" charset="0"/>
                  </a:rPr>
                  <a:t> sirve para minimizar una función. También es llamado la </a:t>
                </a:r>
                <a:r>
                  <a:rPr lang="es-MX" altLang="es-MX" sz="1400" dirty="0">
                    <a:solidFill>
                      <a:srgbClr val="002060"/>
                    </a:solidFill>
                    <a:latin typeface="Calibri" panose="020F0502020204030204" pitchFamily="34" charset="0"/>
                    <a:cs typeface="Calibri" panose="020F0502020204030204" pitchFamily="34" charset="0"/>
                  </a:rPr>
                  <a:t>regla delta</a:t>
                </a:r>
                <a:r>
                  <a:rPr lang="es-MX" altLang="es-MX" sz="1400" dirty="0">
                    <a:latin typeface="Calibri" panose="020F0502020204030204" pitchFamily="34" charset="0"/>
                    <a:cs typeface="Calibri" panose="020F0502020204030204" pitchFamily="34" charset="0"/>
                  </a:rPr>
                  <a:t>.</a:t>
                </a:r>
              </a:p>
              <a:p>
                <a:pPr marL="0" indent="0">
                  <a:spcBef>
                    <a:spcPts val="0"/>
                  </a:spcBef>
                  <a:buNone/>
                </a:pPr>
                <a:r>
                  <a:rPr lang="es-MX" altLang="es-MX" sz="1400" dirty="0">
                    <a:latin typeface="Calibri" panose="020F0502020204030204" pitchFamily="34" charset="0"/>
                    <a:cs typeface="Calibri" panose="020F0502020204030204" pitchFamily="34" charset="0"/>
                  </a:rPr>
                  <a:t>Dada una red neuronal con pesos </a:t>
                </a:r>
                <a14:m>
                  <m:oMath xmlns:m="http://schemas.openxmlformats.org/officeDocument/2006/math">
                    <m:r>
                      <a:rPr lang="es-MX" altLang="es-MX" sz="1400" b="1" i="0" dirty="0" smtClean="0">
                        <a:latin typeface="Cambria Math" panose="02040503050406030204" pitchFamily="18" charset="0"/>
                        <a:cs typeface="Calibri" panose="020F0502020204030204" pitchFamily="34" charset="0"/>
                      </a:rPr>
                      <m:t>𝐰</m:t>
                    </m:r>
                  </m:oMath>
                </a14:m>
                <a:r>
                  <a:rPr lang="es-MX" altLang="es-MX" sz="1400" dirty="0">
                    <a:latin typeface="Calibri" panose="020F0502020204030204" pitchFamily="34" charset="0"/>
                    <a:cs typeface="Calibri" panose="020F0502020204030204" pitchFamily="34" charset="0"/>
                  </a:rPr>
                  <a:t>, una base de datos con </a:t>
                </a:r>
                <a14:m>
                  <m:oMath xmlns:m="http://schemas.openxmlformats.org/officeDocument/2006/math">
                    <m:r>
                      <a:rPr lang="es-MX" altLang="es-MX" sz="1400" i="1" dirty="0" smtClean="0">
                        <a:latin typeface="Cambria Math" panose="02040503050406030204" pitchFamily="18" charset="0"/>
                        <a:cs typeface="Calibri" panose="020F0502020204030204" pitchFamily="34" charset="0"/>
                      </a:rPr>
                      <m:t>𝑁</m:t>
                    </m:r>
                  </m:oMath>
                </a14:m>
                <a:r>
                  <a:rPr lang="es-MX" altLang="es-MX" sz="1400" dirty="0">
                    <a:latin typeface="Calibri" panose="020F0502020204030204" pitchFamily="34" charset="0"/>
                    <a:cs typeface="Calibri" panose="020F0502020204030204" pitchFamily="34" charset="0"/>
                  </a:rPr>
                  <a:t> pares de aprendizaje </a:t>
                </a:r>
                <a14:m>
                  <m:oMath xmlns:m="http://schemas.openxmlformats.org/officeDocument/2006/math">
                    <m:r>
                      <a:rPr lang="es-MX" altLang="es-MX" sz="1400" i="1" dirty="0" smtClean="0">
                        <a:latin typeface="Cambria Math" panose="02040503050406030204" pitchFamily="18" charset="0"/>
                        <a:cs typeface="Calibri" panose="020F0502020204030204" pitchFamily="34" charset="0"/>
                      </a:rPr>
                      <m:t>(</m:t>
                    </m:r>
                    <m:sSub>
                      <m:sSubPr>
                        <m:ctrlPr>
                          <a:rPr lang="es-MX" altLang="es-MX" sz="1400" i="1" dirty="0" err="1" smtClean="0">
                            <a:latin typeface="Cambria Math" panose="02040503050406030204" pitchFamily="18" charset="0"/>
                            <a:cs typeface="Calibri" panose="020F0502020204030204" pitchFamily="34" charset="0"/>
                          </a:rPr>
                        </m:ctrlPr>
                      </m:sSubPr>
                      <m:e>
                        <m:r>
                          <a:rPr lang="es-MX" altLang="es-MX" sz="1400" b="1" i="0" dirty="0" err="1" smtClean="0">
                            <a:latin typeface="Cambria Math" panose="02040503050406030204" pitchFamily="18" charset="0"/>
                            <a:cs typeface="Calibri" panose="020F0502020204030204" pitchFamily="34" charset="0"/>
                          </a:rPr>
                          <m:t>𝐱</m:t>
                        </m:r>
                      </m:e>
                      <m:sub>
                        <m:r>
                          <a:rPr lang="es-MX" altLang="es-MX" sz="1400" i="1" dirty="0" err="1" smtClean="0">
                            <a:latin typeface="Cambria Math" panose="02040503050406030204" pitchFamily="18" charset="0"/>
                            <a:cs typeface="Calibri" panose="020F0502020204030204" pitchFamily="34" charset="0"/>
                          </a:rPr>
                          <m:t>𝑗</m:t>
                        </m:r>
                      </m:sub>
                    </m:sSub>
                    <m:r>
                      <a:rPr lang="es-MX" altLang="es-MX" sz="1400" i="1" dirty="0" smtClean="0">
                        <a:latin typeface="Cambria Math" panose="02040503050406030204" pitchFamily="18" charset="0"/>
                        <a:cs typeface="Calibri" panose="020F0502020204030204" pitchFamily="34" charset="0"/>
                      </a:rPr>
                      <m:t>, </m:t>
                    </m:r>
                    <m:sSub>
                      <m:sSubPr>
                        <m:ctrlPr>
                          <a:rPr lang="es-MX" altLang="es-MX" sz="1400" i="1" dirty="0" err="1" smtClean="0">
                            <a:latin typeface="Cambria Math" panose="02040503050406030204" pitchFamily="18" charset="0"/>
                            <a:cs typeface="Calibri" panose="020F0502020204030204" pitchFamily="34" charset="0"/>
                          </a:rPr>
                        </m:ctrlPr>
                      </m:sSubPr>
                      <m:e>
                        <m:r>
                          <a:rPr lang="es-MX" altLang="es-MX" sz="1400" i="1" dirty="0" err="1" smtClean="0">
                            <a:latin typeface="Cambria Math" panose="02040503050406030204" pitchFamily="18" charset="0"/>
                            <a:cs typeface="Calibri" panose="020F0502020204030204" pitchFamily="34" charset="0"/>
                          </a:rPr>
                          <m:t>𝑑</m:t>
                        </m:r>
                      </m:e>
                      <m:sub>
                        <m:r>
                          <a:rPr lang="es-MX" altLang="es-MX" sz="1400" i="1" dirty="0" err="1" smtClean="0">
                            <a:latin typeface="Cambria Math" panose="02040503050406030204" pitchFamily="18" charset="0"/>
                            <a:cs typeface="Calibri" panose="020F0502020204030204" pitchFamily="34" charset="0"/>
                          </a:rPr>
                          <m:t>𝑗</m:t>
                        </m:r>
                      </m:sub>
                    </m:sSub>
                    <m:r>
                      <a:rPr lang="es-MX" altLang="es-MX" sz="1400" i="1" dirty="0" smtClean="0">
                        <a:latin typeface="Cambria Math" panose="02040503050406030204" pitchFamily="18" charset="0"/>
                        <a:cs typeface="Calibri" panose="020F0502020204030204" pitchFamily="34" charset="0"/>
                      </a:rPr>
                      <m:t>)</m:t>
                    </m:r>
                  </m:oMath>
                </a14:m>
                <a:r>
                  <a:rPr lang="es-MX" altLang="es-MX" sz="1400" dirty="0">
                    <a:latin typeface="Calibri" panose="020F0502020204030204" pitchFamily="34" charset="0"/>
                    <a:cs typeface="Calibri" panose="020F0502020204030204" pitchFamily="34" charset="0"/>
                  </a:rPr>
                  <a:t>, el error de una red neuronal en aprendizaje se define como:</a:t>
                </a:r>
              </a:p>
              <a:p>
                <a:pPr marL="0" indent="0">
                  <a:spcBef>
                    <a:spcPts val="0"/>
                  </a:spcBef>
                  <a:buNone/>
                </a:pPr>
                <a14:m>
                  <m:oMathPara xmlns:m="http://schemas.openxmlformats.org/officeDocument/2006/math">
                    <m:oMathParaPr>
                      <m:jc m:val="centerGroup"/>
                    </m:oMathParaPr>
                    <m:oMath xmlns:m="http://schemas.openxmlformats.org/officeDocument/2006/math">
                      <m:r>
                        <a:rPr lang="es-MX" sz="1400" i="1" smtClean="0">
                          <a:solidFill>
                            <a:srgbClr val="000000"/>
                          </a:solidFill>
                          <a:latin typeface="Cambria Math" panose="02040503050406030204" pitchFamily="18" charset="0"/>
                        </a:rPr>
                        <m:t>𝐸</m:t>
                      </m:r>
                      <m:d>
                        <m:dPr>
                          <m:ctrlPr>
                            <a:rPr lang="es-MX" sz="1400" i="1" smtClean="0">
                              <a:solidFill>
                                <a:srgbClr val="000000"/>
                              </a:solidFill>
                              <a:latin typeface="Cambria Math" panose="02040503050406030204" pitchFamily="18" charset="0"/>
                            </a:rPr>
                          </m:ctrlPr>
                        </m:dPr>
                        <m:e>
                          <m:r>
                            <a:rPr lang="es-MX" sz="1400" i="1" smtClean="0">
                              <a:solidFill>
                                <a:srgbClr val="000000"/>
                              </a:solidFill>
                              <a:latin typeface="Cambria Math" panose="02040503050406030204" pitchFamily="18" charset="0"/>
                            </a:rPr>
                            <m:t>𝐰</m:t>
                          </m:r>
                        </m:e>
                      </m:d>
                      <m:r>
                        <a:rPr lang="es-MX" sz="1400" b="0" i="1" smtClean="0">
                          <a:solidFill>
                            <a:srgbClr val="000000"/>
                          </a:solidFill>
                          <a:latin typeface="Cambria Math" panose="02040503050406030204" pitchFamily="18" charset="0"/>
                        </a:rPr>
                        <m:t>=</m:t>
                      </m:r>
                      <m:f>
                        <m:fPr>
                          <m:ctrlPr>
                            <a:rPr lang="es-MX" sz="1400" i="1">
                              <a:solidFill>
                                <a:srgbClr val="000000"/>
                              </a:solidFill>
                              <a:latin typeface="Cambria Math" panose="02040503050406030204" pitchFamily="18" charset="0"/>
                              <a:ea typeface="Cambria Math" panose="02040503050406030204" pitchFamily="18" charset="0"/>
                            </a:rPr>
                          </m:ctrlPr>
                        </m:fPr>
                        <m:num>
                          <m:r>
                            <a:rPr lang="es-MX" sz="1400" i="1">
                              <a:solidFill>
                                <a:srgbClr val="000000"/>
                              </a:solidFill>
                              <a:latin typeface="Cambria Math" panose="02040503050406030204" pitchFamily="18" charset="0"/>
                              <a:ea typeface="Cambria Math" panose="02040503050406030204" pitchFamily="18" charset="0"/>
                            </a:rPr>
                            <m:t>1</m:t>
                          </m:r>
                        </m:num>
                        <m:den>
                          <m:r>
                            <a:rPr lang="es-MX" sz="1400" i="1">
                              <a:solidFill>
                                <a:srgbClr val="000000"/>
                              </a:solidFill>
                              <a:latin typeface="Cambria Math" panose="02040503050406030204" pitchFamily="18" charset="0"/>
                              <a:ea typeface="Cambria Math" panose="02040503050406030204" pitchFamily="18" charset="0"/>
                            </a:rPr>
                            <m:t>𝑁</m:t>
                          </m:r>
                        </m:den>
                      </m:f>
                      <m:nary>
                        <m:naryPr>
                          <m:chr m:val="∑"/>
                          <m:limLoc m:val="subSup"/>
                          <m:ctrlPr>
                            <a:rPr lang="es-MX" sz="1400" i="1">
                              <a:solidFill>
                                <a:srgbClr val="000000"/>
                              </a:solidFill>
                              <a:latin typeface="Cambria Math" panose="02040503050406030204" pitchFamily="18" charset="0"/>
                              <a:ea typeface="Cambria Math" panose="02040503050406030204" pitchFamily="18" charset="0"/>
                            </a:rPr>
                          </m:ctrlPr>
                        </m:naryPr>
                        <m:sub>
                          <m:r>
                            <m:rPr>
                              <m:brk m:alnAt="25"/>
                            </m:rPr>
                            <a:rPr lang="es-MX" sz="1400" i="1">
                              <a:solidFill>
                                <a:srgbClr val="000000"/>
                              </a:solidFill>
                              <a:latin typeface="Cambria Math" panose="02040503050406030204" pitchFamily="18" charset="0"/>
                              <a:ea typeface="Cambria Math" panose="02040503050406030204" pitchFamily="18" charset="0"/>
                            </a:rPr>
                            <m:t>𝑗</m:t>
                          </m:r>
                          <m:r>
                            <a:rPr lang="es-MX" sz="1400" i="1">
                              <a:solidFill>
                                <a:srgbClr val="000000"/>
                              </a:solidFill>
                              <a:latin typeface="Cambria Math" panose="02040503050406030204" pitchFamily="18" charset="0"/>
                              <a:ea typeface="Cambria Math" panose="02040503050406030204" pitchFamily="18" charset="0"/>
                            </a:rPr>
                            <m:t>=0</m:t>
                          </m:r>
                        </m:sub>
                        <m:sup>
                          <m:r>
                            <a:rPr lang="es-MX" sz="1400" i="1">
                              <a:solidFill>
                                <a:srgbClr val="000000"/>
                              </a:solidFill>
                              <a:latin typeface="Cambria Math" panose="02040503050406030204" pitchFamily="18" charset="0"/>
                              <a:ea typeface="Cambria Math" panose="02040503050406030204" pitchFamily="18" charset="0"/>
                            </a:rPr>
                            <m:t>𝑛</m:t>
                          </m:r>
                        </m:sup>
                        <m:e>
                          <m:d>
                            <m:dPr>
                              <m:begChr m:val="|"/>
                              <m:endChr m:val="|"/>
                              <m:ctrlPr>
                                <a:rPr lang="es-MX" sz="1400" i="1">
                                  <a:solidFill>
                                    <a:srgbClr val="000000"/>
                                  </a:solidFill>
                                  <a:latin typeface="Cambria Math" panose="02040503050406030204" pitchFamily="18" charset="0"/>
                                  <a:ea typeface="Cambria Math" panose="02040503050406030204" pitchFamily="18" charset="0"/>
                                </a:rPr>
                              </m:ctrlPr>
                            </m:dPr>
                            <m:e>
                              <m:sSub>
                                <m:sSubPr>
                                  <m:ctrlPr>
                                    <a:rPr lang="es-MX" sz="1400" i="1">
                                      <a:solidFill>
                                        <a:srgbClr val="000000"/>
                                      </a:solidFill>
                                      <a:latin typeface="Cambria Math" panose="02040503050406030204" pitchFamily="18" charset="0"/>
                                    </a:rPr>
                                  </m:ctrlPr>
                                </m:sSubPr>
                                <m:e>
                                  <m:r>
                                    <a:rPr lang="es-MX" sz="1400" i="1">
                                      <a:solidFill>
                                        <a:srgbClr val="000000"/>
                                      </a:solidFill>
                                      <a:latin typeface="Cambria Math" panose="02040503050406030204" pitchFamily="18" charset="0"/>
                                    </a:rPr>
                                    <m:t>𝑒</m:t>
                                  </m:r>
                                </m:e>
                                <m:sub>
                                  <m:r>
                                    <a:rPr lang="es-MX" sz="1400" i="1">
                                      <a:solidFill>
                                        <a:srgbClr val="000000"/>
                                      </a:solidFill>
                                      <a:latin typeface="Cambria Math" panose="02040503050406030204" pitchFamily="18" charset="0"/>
                                    </a:rPr>
                                    <m:t>𝑗</m:t>
                                  </m:r>
                                </m:sub>
                              </m:sSub>
                            </m:e>
                          </m:d>
                        </m:e>
                      </m:nary>
                      <m:r>
                        <a:rPr lang="es-MX" sz="1400" b="0" i="1" smtClean="0">
                          <a:solidFill>
                            <a:srgbClr val="000000"/>
                          </a:solidFill>
                          <a:latin typeface="Cambria Math" panose="02040503050406030204" pitchFamily="18" charset="0"/>
                        </a:rPr>
                        <m:t>=</m:t>
                      </m:r>
                      <m:f>
                        <m:fPr>
                          <m:ctrlPr>
                            <a:rPr lang="es-MX" sz="1400" i="1">
                              <a:solidFill>
                                <a:srgbClr val="000000"/>
                              </a:solidFill>
                              <a:latin typeface="Cambria Math" panose="02040503050406030204" pitchFamily="18" charset="0"/>
                              <a:ea typeface="Cambria Math" panose="02040503050406030204" pitchFamily="18" charset="0"/>
                            </a:rPr>
                          </m:ctrlPr>
                        </m:fPr>
                        <m:num>
                          <m:r>
                            <a:rPr lang="es-MX" sz="1400" i="1">
                              <a:solidFill>
                                <a:srgbClr val="000000"/>
                              </a:solidFill>
                              <a:latin typeface="Cambria Math" panose="02040503050406030204" pitchFamily="18" charset="0"/>
                              <a:ea typeface="Cambria Math" panose="02040503050406030204" pitchFamily="18" charset="0"/>
                            </a:rPr>
                            <m:t>1</m:t>
                          </m:r>
                        </m:num>
                        <m:den>
                          <m:r>
                            <a:rPr lang="es-MX" sz="1400" i="1">
                              <a:solidFill>
                                <a:srgbClr val="000000"/>
                              </a:solidFill>
                              <a:latin typeface="Cambria Math" panose="02040503050406030204" pitchFamily="18" charset="0"/>
                              <a:ea typeface="Cambria Math" panose="02040503050406030204" pitchFamily="18" charset="0"/>
                            </a:rPr>
                            <m:t>𝑁</m:t>
                          </m:r>
                        </m:den>
                      </m:f>
                      <m:nary>
                        <m:naryPr>
                          <m:chr m:val="∑"/>
                          <m:limLoc m:val="subSup"/>
                          <m:ctrlPr>
                            <a:rPr lang="es-MX" sz="1400" i="1">
                              <a:solidFill>
                                <a:srgbClr val="000000"/>
                              </a:solidFill>
                              <a:latin typeface="Cambria Math" panose="02040503050406030204" pitchFamily="18" charset="0"/>
                              <a:ea typeface="Cambria Math" panose="02040503050406030204" pitchFamily="18" charset="0"/>
                            </a:rPr>
                          </m:ctrlPr>
                        </m:naryPr>
                        <m:sub>
                          <m:r>
                            <m:rPr>
                              <m:brk m:alnAt="25"/>
                            </m:rPr>
                            <a:rPr lang="es-MX" sz="1400" i="1">
                              <a:solidFill>
                                <a:srgbClr val="000000"/>
                              </a:solidFill>
                              <a:latin typeface="Cambria Math" panose="02040503050406030204" pitchFamily="18" charset="0"/>
                              <a:ea typeface="Cambria Math" panose="02040503050406030204" pitchFamily="18" charset="0"/>
                            </a:rPr>
                            <m:t>𝑗</m:t>
                          </m:r>
                          <m:r>
                            <a:rPr lang="es-MX" sz="1400" i="1">
                              <a:solidFill>
                                <a:srgbClr val="000000"/>
                              </a:solidFill>
                              <a:latin typeface="Cambria Math" panose="02040503050406030204" pitchFamily="18" charset="0"/>
                              <a:ea typeface="Cambria Math" panose="02040503050406030204" pitchFamily="18" charset="0"/>
                            </a:rPr>
                            <m:t>=0</m:t>
                          </m:r>
                        </m:sub>
                        <m:sup>
                          <m:r>
                            <a:rPr lang="es-MX" sz="1400" i="1">
                              <a:solidFill>
                                <a:srgbClr val="000000"/>
                              </a:solidFill>
                              <a:latin typeface="Cambria Math" panose="02040503050406030204" pitchFamily="18" charset="0"/>
                              <a:ea typeface="Cambria Math" panose="02040503050406030204" pitchFamily="18" charset="0"/>
                            </a:rPr>
                            <m:t>𝑛</m:t>
                          </m:r>
                        </m:sup>
                        <m:e>
                          <m:d>
                            <m:dPr>
                              <m:begChr m:val="|"/>
                              <m:endChr m:val="|"/>
                              <m:ctrlPr>
                                <a:rPr lang="es-MX" sz="1400" i="1">
                                  <a:solidFill>
                                    <a:srgbClr val="000000"/>
                                  </a:solidFill>
                                  <a:latin typeface="Cambria Math" panose="02040503050406030204" pitchFamily="18" charset="0"/>
                                  <a:ea typeface="Cambria Math" panose="02040503050406030204" pitchFamily="18" charset="0"/>
                                </a:rPr>
                              </m:ctrlPr>
                            </m:dPr>
                            <m:e>
                              <m:sSub>
                                <m:sSubPr>
                                  <m:ctrlPr>
                                    <a:rPr lang="es-MX" sz="1400" i="1">
                                      <a:solidFill>
                                        <a:srgbClr val="000000"/>
                                      </a:solidFill>
                                      <a:latin typeface="Cambria Math" panose="02040503050406030204" pitchFamily="18" charset="0"/>
                                      <a:ea typeface="Cambria Math" panose="02040503050406030204" pitchFamily="18" charset="0"/>
                                    </a:rPr>
                                  </m:ctrlPr>
                                </m:sSubPr>
                                <m:e>
                                  <m:r>
                                    <a:rPr lang="es-MX" sz="1400" i="1">
                                      <a:solidFill>
                                        <a:srgbClr val="000000"/>
                                      </a:solidFill>
                                      <a:latin typeface="Cambria Math" panose="02040503050406030204" pitchFamily="18" charset="0"/>
                                      <a:ea typeface="Cambria Math" panose="02040503050406030204" pitchFamily="18" charset="0"/>
                                    </a:rPr>
                                    <m:t>𝑑</m:t>
                                  </m:r>
                                </m:e>
                                <m:sub>
                                  <m:r>
                                    <a:rPr lang="es-MX" sz="1400" i="1">
                                      <a:solidFill>
                                        <a:srgbClr val="000000"/>
                                      </a:solidFill>
                                      <a:latin typeface="Cambria Math" panose="02040503050406030204" pitchFamily="18" charset="0"/>
                                      <a:ea typeface="Cambria Math" panose="02040503050406030204" pitchFamily="18" charset="0"/>
                                    </a:rPr>
                                    <m:t>𝑗</m:t>
                                  </m:r>
                                </m:sub>
                              </m:sSub>
                              <m:r>
                                <a:rPr lang="es-MX" sz="1400" i="1">
                                  <a:solidFill>
                                    <a:srgbClr val="000000"/>
                                  </a:solidFill>
                                  <a:latin typeface="Cambria Math" panose="02040503050406030204" pitchFamily="18" charset="0"/>
                                  <a:ea typeface="Cambria Math" panose="02040503050406030204" pitchFamily="18" charset="0"/>
                                </a:rPr>
                                <m:t>−</m:t>
                              </m:r>
                              <m:sSub>
                                <m:sSubPr>
                                  <m:ctrlPr>
                                    <a:rPr lang="es-MX" sz="1400" i="1">
                                      <a:solidFill>
                                        <a:srgbClr val="000000"/>
                                      </a:solidFill>
                                      <a:latin typeface="Cambria Math" panose="02040503050406030204" pitchFamily="18" charset="0"/>
                                      <a:ea typeface="Cambria Math" panose="02040503050406030204" pitchFamily="18" charset="0"/>
                                    </a:rPr>
                                  </m:ctrlPr>
                                </m:sSubPr>
                                <m:e>
                                  <m:r>
                                    <a:rPr lang="es-MX" sz="1400" i="1">
                                      <a:solidFill>
                                        <a:srgbClr val="000000"/>
                                      </a:solidFill>
                                      <a:latin typeface="Cambria Math" panose="02040503050406030204" pitchFamily="18" charset="0"/>
                                      <a:ea typeface="Cambria Math" panose="02040503050406030204" pitchFamily="18" charset="0"/>
                                    </a:rPr>
                                    <m:t>𝑦</m:t>
                                  </m:r>
                                </m:e>
                                <m:sub>
                                  <m:r>
                                    <a:rPr lang="es-MX" sz="1400" i="1">
                                      <a:solidFill>
                                        <a:srgbClr val="000000"/>
                                      </a:solidFill>
                                      <a:latin typeface="Cambria Math" panose="02040503050406030204" pitchFamily="18" charset="0"/>
                                      <a:ea typeface="Cambria Math" panose="02040503050406030204" pitchFamily="18" charset="0"/>
                                    </a:rPr>
                                    <m:t>𝑗</m:t>
                                  </m:r>
                                </m:sub>
                              </m:sSub>
                              <m:d>
                                <m:dPr>
                                  <m:ctrlPr>
                                    <a:rPr lang="es-MX" sz="1400" i="1">
                                      <a:solidFill>
                                        <a:srgbClr val="000000"/>
                                      </a:solidFill>
                                      <a:latin typeface="Cambria Math" panose="02040503050406030204" pitchFamily="18" charset="0"/>
                                      <a:ea typeface="Cambria Math" panose="02040503050406030204" pitchFamily="18" charset="0"/>
                                    </a:rPr>
                                  </m:ctrlPr>
                                </m:dPr>
                                <m:e>
                                  <m:r>
                                    <a:rPr lang="es-MX" sz="1400" i="1">
                                      <a:solidFill>
                                        <a:srgbClr val="000000"/>
                                      </a:solidFill>
                                      <a:latin typeface="Cambria Math" panose="02040503050406030204" pitchFamily="18" charset="0"/>
                                      <a:ea typeface="Cambria Math" panose="02040503050406030204" pitchFamily="18" charset="0"/>
                                    </a:rPr>
                                    <m:t>𝑡</m:t>
                                  </m:r>
                                </m:e>
                              </m:d>
                            </m:e>
                          </m:d>
                        </m:e>
                      </m:nary>
                    </m:oMath>
                  </m:oMathPara>
                </a14:m>
                <a:endParaRPr lang="es-MX" altLang="es-MX" sz="1400" dirty="0">
                  <a:latin typeface="Calibri" panose="020F0502020204030204" pitchFamily="34" charset="0"/>
                  <a:cs typeface="Calibri" panose="020F0502020204030204" pitchFamily="34" charset="0"/>
                </a:endParaRPr>
              </a:p>
              <a:p>
                <a:pPr marL="0" indent="0">
                  <a:spcBef>
                    <a:spcPts val="0"/>
                  </a:spcBef>
                  <a:buNone/>
                </a:pPr>
                <a:r>
                  <a:rPr lang="es-MX" altLang="es-MX" sz="1400" dirty="0">
                    <a:latin typeface="Calibri" panose="020F0502020204030204" pitchFamily="34" charset="0"/>
                    <a:cs typeface="Calibri" panose="020F0502020204030204" pitchFamily="34" charset="0"/>
                  </a:rPr>
                  <a:t>El error es minimizado avanzando en sentido contrario al gradiente:</a:t>
                </a:r>
              </a:p>
              <a:p>
                <a:pPr marL="0" indent="0">
                  <a:spcBef>
                    <a:spcPts val="0"/>
                  </a:spcBef>
                  <a:buNone/>
                </a:pPr>
                <a14:m>
                  <m:oMathPara xmlns:m="http://schemas.openxmlformats.org/officeDocument/2006/math">
                    <m:oMathParaPr>
                      <m:jc m:val="centerGroup"/>
                    </m:oMathParaPr>
                    <m:oMath xmlns:m="http://schemas.openxmlformats.org/officeDocument/2006/math">
                      <m:f>
                        <m:fPr>
                          <m:ctrlPr>
                            <a:rPr lang="es-MX" sz="1400" i="1" smtClean="0">
                              <a:solidFill>
                                <a:srgbClr val="000000"/>
                              </a:solidFill>
                              <a:latin typeface="Cambria Math" panose="02040503050406030204" pitchFamily="18" charset="0"/>
                            </a:rPr>
                          </m:ctrlPr>
                        </m:fPr>
                        <m:num>
                          <m:r>
                            <a:rPr lang="es-MX" sz="1400" i="1">
                              <a:solidFill>
                                <a:srgbClr val="000000"/>
                              </a:solidFill>
                              <a:latin typeface="Cambria Math" panose="02040503050406030204" pitchFamily="18" charset="0"/>
                            </a:rPr>
                            <m:t>𝜕</m:t>
                          </m:r>
                          <m:r>
                            <a:rPr lang="es-MX" sz="1400" i="1">
                              <a:solidFill>
                                <a:srgbClr val="000000"/>
                              </a:solidFill>
                              <a:latin typeface="Cambria Math" panose="02040503050406030204" pitchFamily="18" charset="0"/>
                            </a:rPr>
                            <m:t>𝐸</m:t>
                          </m:r>
                        </m:num>
                        <m:den>
                          <m:r>
                            <a:rPr lang="es-MX" sz="1400" i="1">
                              <a:solidFill>
                                <a:srgbClr val="000000"/>
                              </a:solidFill>
                              <a:latin typeface="Cambria Math" panose="02040503050406030204" pitchFamily="18" charset="0"/>
                            </a:rPr>
                            <m:t>𝜕</m:t>
                          </m:r>
                          <m:sSub>
                            <m:sSubPr>
                              <m:ctrlPr>
                                <a:rPr lang="es-MX" sz="1400" i="1">
                                  <a:solidFill>
                                    <a:srgbClr val="000000"/>
                                  </a:solidFill>
                                  <a:latin typeface="Cambria Math" panose="02040503050406030204" pitchFamily="18" charset="0"/>
                                </a:rPr>
                              </m:ctrlPr>
                            </m:sSubPr>
                            <m:e>
                              <m:r>
                                <a:rPr lang="es-MX" sz="1400" i="1">
                                  <a:solidFill>
                                    <a:srgbClr val="000000"/>
                                  </a:solidFill>
                                  <a:latin typeface="Cambria Math" panose="02040503050406030204" pitchFamily="18" charset="0"/>
                                </a:rPr>
                                <m:t>𝑤</m:t>
                              </m:r>
                            </m:e>
                            <m:sub>
                              <m:r>
                                <a:rPr lang="es-MX" sz="1400" i="1">
                                  <a:solidFill>
                                    <a:srgbClr val="000000"/>
                                  </a:solidFill>
                                  <a:latin typeface="Cambria Math" panose="02040503050406030204" pitchFamily="18" charset="0"/>
                                </a:rPr>
                                <m:t>𝑖𝑗</m:t>
                              </m:r>
                            </m:sub>
                          </m:sSub>
                        </m:den>
                      </m:f>
                      <m:r>
                        <a:rPr lang="es-MX" sz="1400" i="1">
                          <a:solidFill>
                            <a:srgbClr val="000000"/>
                          </a:solidFill>
                          <a:latin typeface="Cambria Math" panose="02040503050406030204" pitchFamily="18" charset="0"/>
                        </a:rPr>
                        <m:t>=−</m:t>
                      </m:r>
                      <m:sSub>
                        <m:sSubPr>
                          <m:ctrlPr>
                            <a:rPr lang="es-MX" sz="1400" i="1">
                              <a:solidFill>
                                <a:srgbClr val="000000"/>
                              </a:solidFill>
                              <a:latin typeface="Cambria Math" panose="02040503050406030204" pitchFamily="18" charset="0"/>
                            </a:rPr>
                          </m:ctrlPr>
                        </m:sSubPr>
                        <m:e>
                          <m:r>
                            <a:rPr lang="es-MX" sz="1400" i="1">
                              <a:solidFill>
                                <a:srgbClr val="000000"/>
                              </a:solidFill>
                              <a:latin typeface="Cambria Math" panose="02040503050406030204" pitchFamily="18" charset="0"/>
                            </a:rPr>
                            <m:t>𝑒</m:t>
                          </m:r>
                        </m:e>
                        <m:sub>
                          <m:r>
                            <a:rPr lang="es-MX" sz="1400" i="1">
                              <a:solidFill>
                                <a:srgbClr val="000000"/>
                              </a:solidFill>
                              <a:latin typeface="Cambria Math" panose="02040503050406030204" pitchFamily="18" charset="0"/>
                            </a:rPr>
                            <m:t>𝑗</m:t>
                          </m:r>
                        </m:sub>
                      </m:sSub>
                      <m:r>
                        <a:rPr lang="es-MX" sz="1400" i="1">
                          <a:solidFill>
                            <a:srgbClr val="000000"/>
                          </a:solidFill>
                          <a:latin typeface="Cambria Math" panose="02040503050406030204" pitchFamily="18" charset="0"/>
                        </a:rPr>
                        <m:t>×</m:t>
                      </m:r>
                      <m:sSup>
                        <m:sSupPr>
                          <m:ctrlPr>
                            <a:rPr lang="es-MX" sz="1400" i="1">
                              <a:solidFill>
                                <a:srgbClr val="000000"/>
                              </a:solidFill>
                              <a:latin typeface="Cambria Math" panose="02040503050406030204" pitchFamily="18" charset="0"/>
                            </a:rPr>
                          </m:ctrlPr>
                        </m:sSupPr>
                        <m:e>
                          <m:r>
                            <a:rPr lang="es-MX" sz="1400" i="1">
                              <a:solidFill>
                                <a:srgbClr val="000000"/>
                              </a:solidFill>
                              <a:latin typeface="Cambria Math" panose="02040503050406030204" pitchFamily="18" charset="0"/>
                            </a:rPr>
                            <m:t>𝑔</m:t>
                          </m:r>
                        </m:e>
                        <m:sup>
                          <m:r>
                            <a:rPr lang="es-MX" sz="1400" i="1">
                              <a:solidFill>
                                <a:srgbClr val="000000"/>
                              </a:solidFill>
                              <a:latin typeface="Cambria Math" panose="02040503050406030204" pitchFamily="18" charset="0"/>
                            </a:rPr>
                            <m:t>′</m:t>
                          </m:r>
                        </m:sup>
                      </m:sSup>
                      <m:r>
                        <a:rPr lang="es-MX" sz="1400" i="1">
                          <a:solidFill>
                            <a:srgbClr val="000000"/>
                          </a:solidFill>
                          <a:latin typeface="Cambria Math" panose="02040503050406030204" pitchFamily="18" charset="0"/>
                        </a:rPr>
                        <m:t>(</m:t>
                      </m:r>
                      <m:sSub>
                        <m:sSubPr>
                          <m:ctrlPr>
                            <a:rPr lang="es-MX" sz="1400" b="0" i="1" smtClean="0">
                              <a:solidFill>
                                <a:srgbClr val="000000"/>
                              </a:solidFill>
                              <a:latin typeface="Cambria Math" panose="02040503050406030204" pitchFamily="18" charset="0"/>
                            </a:rPr>
                          </m:ctrlPr>
                        </m:sSubPr>
                        <m:e>
                          <m:r>
                            <a:rPr lang="es-MX" sz="1400" b="0" i="1" smtClean="0">
                              <a:solidFill>
                                <a:srgbClr val="000000"/>
                              </a:solidFill>
                              <a:latin typeface="Cambria Math" panose="02040503050406030204" pitchFamily="18" charset="0"/>
                            </a:rPr>
                            <m:t>𝑖𝑛</m:t>
                          </m:r>
                        </m:e>
                        <m:sub>
                          <m:r>
                            <a:rPr lang="es-MX" sz="1400" b="0" i="1" smtClean="0">
                              <a:solidFill>
                                <a:srgbClr val="000000"/>
                              </a:solidFill>
                              <a:latin typeface="Cambria Math" panose="02040503050406030204" pitchFamily="18" charset="0"/>
                            </a:rPr>
                            <m:t>𝑗</m:t>
                          </m:r>
                        </m:sub>
                      </m:sSub>
                      <m:r>
                        <a:rPr lang="es-MX" sz="1400" i="1">
                          <a:solidFill>
                            <a:srgbClr val="000000"/>
                          </a:solidFill>
                          <a:latin typeface="Cambria Math" panose="02040503050406030204" pitchFamily="18" charset="0"/>
                        </a:rPr>
                        <m:t>)×</m:t>
                      </m:r>
                      <m:sSub>
                        <m:sSubPr>
                          <m:ctrlPr>
                            <a:rPr lang="es-MX" sz="1400" i="1">
                              <a:solidFill>
                                <a:srgbClr val="000000"/>
                              </a:solidFill>
                              <a:latin typeface="Cambria Math" panose="02040503050406030204" pitchFamily="18" charset="0"/>
                            </a:rPr>
                          </m:ctrlPr>
                        </m:sSubPr>
                        <m:e>
                          <m:r>
                            <a:rPr lang="es-MX" sz="1400" i="1">
                              <a:solidFill>
                                <a:srgbClr val="000000"/>
                              </a:solidFill>
                              <a:latin typeface="Cambria Math" panose="02040503050406030204" pitchFamily="18" charset="0"/>
                            </a:rPr>
                            <m:t>𝑥</m:t>
                          </m:r>
                        </m:e>
                        <m:sub>
                          <m:r>
                            <a:rPr lang="es-MX" sz="1400" i="1">
                              <a:solidFill>
                                <a:srgbClr val="000000"/>
                              </a:solidFill>
                              <a:latin typeface="Cambria Math" panose="02040503050406030204" pitchFamily="18" charset="0"/>
                            </a:rPr>
                            <m:t>𝑖</m:t>
                          </m:r>
                        </m:sub>
                      </m:sSub>
                    </m:oMath>
                  </m:oMathPara>
                </a14:m>
                <a:endParaRPr lang="es-MX" altLang="es-MX" sz="1400" dirty="0">
                  <a:latin typeface="Calibri" panose="020F0502020204030204" pitchFamily="34" charset="0"/>
                  <a:cs typeface="Calibri" panose="020F0502020204030204" pitchFamily="34" charset="0"/>
                </a:endParaRPr>
              </a:p>
              <a:p>
                <a:pPr marL="0" indent="0">
                  <a:spcBef>
                    <a:spcPts val="0"/>
                  </a:spcBef>
                  <a:buNone/>
                </a:pPr>
                <a:r>
                  <a:rPr lang="es-MX" altLang="es-MX" sz="1400" dirty="0">
                    <a:latin typeface="Calibri" panose="020F0502020204030204" pitchFamily="34" charset="0"/>
                    <a:cs typeface="Calibri" panose="020F0502020204030204" pitchFamily="34" charset="0"/>
                  </a:rPr>
                  <a:t>donde </a:t>
                </a:r>
                <a14:m>
                  <m:oMath xmlns:m="http://schemas.openxmlformats.org/officeDocument/2006/math">
                    <m:r>
                      <a:rPr lang="es-MX" altLang="es-MX" sz="1400" i="1" dirty="0" smtClean="0">
                        <a:latin typeface="Cambria Math" panose="02040503050406030204" pitchFamily="18" charset="0"/>
                        <a:cs typeface="Calibri" panose="020F0502020204030204" pitchFamily="34" charset="0"/>
                      </a:rPr>
                      <m:t>𝑔</m:t>
                    </m:r>
                    <m:r>
                      <a:rPr lang="es-MX" altLang="es-MX" sz="1400" i="1" dirty="0" smtClean="0">
                        <a:latin typeface="Cambria Math" panose="02040503050406030204" pitchFamily="18" charset="0"/>
                        <a:cs typeface="Calibri" panose="020F0502020204030204" pitchFamily="34" charset="0"/>
                      </a:rPr>
                      <m:t>()</m:t>
                    </m:r>
                  </m:oMath>
                </a14:m>
                <a:r>
                  <a:rPr lang="es-MX" altLang="es-MX" sz="1400" dirty="0">
                    <a:latin typeface="Calibri" panose="020F0502020204030204" pitchFamily="34" charset="0"/>
                    <a:cs typeface="Calibri" panose="020F0502020204030204" pitchFamily="34" charset="0"/>
                  </a:rPr>
                  <a:t> es la función de activación y </a:t>
                </a:r>
                <a14:m>
                  <m:oMath xmlns:m="http://schemas.openxmlformats.org/officeDocument/2006/math">
                    <m:r>
                      <a:rPr lang="es-MX" sz="1400" i="1">
                        <a:solidFill>
                          <a:srgbClr val="000000"/>
                        </a:solidFill>
                        <a:latin typeface="Cambria Math" panose="02040503050406030204" pitchFamily="18" charset="0"/>
                      </a:rPr>
                      <m:t>𝑖</m:t>
                    </m:r>
                    <m:r>
                      <a:rPr lang="es-MX" sz="1400" b="0" i="1" smtClean="0">
                        <a:solidFill>
                          <a:srgbClr val="000000"/>
                        </a:solidFill>
                        <a:latin typeface="Cambria Math" panose="02040503050406030204" pitchFamily="18" charset="0"/>
                      </a:rPr>
                      <m:t>𝑛</m:t>
                    </m:r>
                  </m:oMath>
                </a14:m>
                <a:r>
                  <a:rPr lang="es-MX" altLang="es-MX" sz="1400" dirty="0">
                    <a:latin typeface="Calibri" panose="020F0502020204030204" pitchFamily="34" charset="0"/>
                    <a:cs typeface="Calibri" panose="020F0502020204030204" pitchFamily="34" charset="0"/>
                  </a:rPr>
                  <a:t> es la entrada neta.</a:t>
                </a:r>
              </a:p>
              <a:p>
                <a:pPr>
                  <a:spcBef>
                    <a:spcPts val="0"/>
                  </a:spcBef>
                  <a:buFont typeface="+mj-lt"/>
                  <a:buAutoNum type="arabicPeriod"/>
                </a:pPr>
                <a:r>
                  <a:rPr lang="es-MX" altLang="es-MX" sz="1400" dirty="0">
                    <a:latin typeface="Calibri" panose="020F0502020204030204" pitchFamily="34" charset="0"/>
                    <a:cs typeface="Calibri" panose="020F0502020204030204" pitchFamily="34" charset="0"/>
                  </a:rPr>
                  <a:t>Inicializar los pesos con valores azar </a:t>
                </a:r>
                <a14:m>
                  <m:oMath xmlns:m="http://schemas.openxmlformats.org/officeDocument/2006/math">
                    <m:r>
                      <a:rPr lang="es-MX" altLang="es-MX" sz="1400" b="1" i="0" dirty="0" smtClean="0">
                        <a:latin typeface="Cambria Math" panose="02040503050406030204" pitchFamily="18" charset="0"/>
                        <a:cs typeface="Calibri" panose="020F0502020204030204" pitchFamily="34" charset="0"/>
                      </a:rPr>
                      <m:t>𝐰</m:t>
                    </m:r>
                    <m:r>
                      <a:rPr lang="es-MX" altLang="es-MX" sz="1400" i="1" dirty="0" smtClean="0">
                        <a:latin typeface="Cambria Math" panose="02040503050406030204" pitchFamily="18" charset="0"/>
                        <a:cs typeface="Calibri" panose="020F0502020204030204" pitchFamily="34" charset="0"/>
                      </a:rPr>
                      <m:t>(0)</m:t>
                    </m:r>
                  </m:oMath>
                </a14:m>
                <a:r>
                  <a:rPr lang="es-MX" altLang="es-MX" sz="1400" dirty="0">
                    <a:latin typeface="Calibri" panose="020F0502020204030204" pitchFamily="34" charset="0"/>
                    <a:cs typeface="Calibri" panose="020F0502020204030204" pitchFamily="34" charset="0"/>
                  </a:rPr>
                  <a:t>, </a:t>
                </a:r>
              </a:p>
              <a:p>
                <a:pPr>
                  <a:spcBef>
                    <a:spcPts val="0"/>
                  </a:spcBef>
                  <a:buFont typeface="+mj-lt"/>
                  <a:buAutoNum type="arabicPeriod"/>
                </a:pPr>
                <a:r>
                  <a:rPr lang="es-MX" altLang="es-MX" sz="1400" dirty="0">
                    <a:latin typeface="Calibri" panose="020F0502020204030204" pitchFamily="34" charset="0"/>
                    <a:cs typeface="Calibri" panose="020F0502020204030204" pitchFamily="34" charset="0"/>
                  </a:rPr>
                  <a:t>Presentar patrones </a:t>
                </a:r>
                <a14:m>
                  <m:oMath xmlns:m="http://schemas.openxmlformats.org/officeDocument/2006/math">
                    <m:sSub>
                      <m:sSubPr>
                        <m:ctrlPr>
                          <a:rPr lang="es-MX" sz="1400" i="1">
                            <a:solidFill>
                              <a:srgbClr val="000000"/>
                            </a:solidFill>
                            <a:latin typeface="Cambria Math" panose="02040503050406030204" pitchFamily="18" charset="0"/>
                          </a:rPr>
                        </m:ctrlPr>
                      </m:sSubPr>
                      <m:e>
                        <m:r>
                          <a:rPr lang="es-MX" sz="1400" i="1">
                            <a:solidFill>
                              <a:srgbClr val="000000"/>
                            </a:solidFill>
                            <a:latin typeface="Cambria Math" panose="02040503050406030204" pitchFamily="18" charset="0"/>
                          </a:rPr>
                          <m:t>𝑥</m:t>
                        </m:r>
                      </m:e>
                      <m:sub>
                        <m:r>
                          <a:rPr lang="es-MX" sz="1400" i="1">
                            <a:solidFill>
                              <a:srgbClr val="000000"/>
                            </a:solidFill>
                            <a:latin typeface="Cambria Math" panose="02040503050406030204" pitchFamily="18" charset="0"/>
                          </a:rPr>
                          <m:t>𝑖</m:t>
                        </m:r>
                      </m:sub>
                    </m:sSub>
                    <m:r>
                      <a:rPr lang="es-MX" sz="1400" i="1">
                        <a:solidFill>
                          <a:srgbClr val="000000"/>
                        </a:solidFill>
                        <a:latin typeface="Cambria Math" panose="02040503050406030204" pitchFamily="18" charset="0"/>
                      </a:rPr>
                      <m:t> </m:t>
                    </m:r>
                  </m:oMath>
                </a14:m>
                <a:r>
                  <a:rPr lang="es-MX" altLang="es-MX" sz="1400" dirty="0">
                    <a:latin typeface="Calibri" panose="020F0502020204030204" pitchFamily="34" charset="0"/>
                    <a:cs typeface="Calibri" panose="020F0502020204030204" pitchFamily="34" charset="0"/>
                  </a:rPr>
                  <a:t>a la entrada, calcular la salida y el error </a:t>
                </a:r>
                <a14:m>
                  <m:oMath xmlns:m="http://schemas.openxmlformats.org/officeDocument/2006/math">
                    <m:sSub>
                      <m:sSubPr>
                        <m:ctrlPr>
                          <a:rPr lang="es-MX" sz="1400" i="1" smtClean="0">
                            <a:solidFill>
                              <a:srgbClr val="000000"/>
                            </a:solidFill>
                            <a:latin typeface="Cambria Math" panose="02040503050406030204" pitchFamily="18" charset="0"/>
                          </a:rPr>
                        </m:ctrlPr>
                      </m:sSubPr>
                      <m:e>
                        <m:r>
                          <a:rPr lang="es-MX" sz="1400" i="1">
                            <a:solidFill>
                              <a:srgbClr val="000000"/>
                            </a:solidFill>
                            <a:latin typeface="Cambria Math" panose="02040503050406030204" pitchFamily="18" charset="0"/>
                          </a:rPr>
                          <m:t>𝑒</m:t>
                        </m:r>
                      </m:e>
                      <m:sub>
                        <m:r>
                          <a:rPr lang="es-MX" sz="1400" i="1">
                            <a:solidFill>
                              <a:srgbClr val="000000"/>
                            </a:solidFill>
                            <a:latin typeface="Cambria Math" panose="02040503050406030204" pitchFamily="18" charset="0"/>
                          </a:rPr>
                          <m:t>𝑗</m:t>
                        </m:r>
                      </m:sub>
                    </m:sSub>
                  </m:oMath>
                </a14:m>
                <a:r>
                  <a:rPr lang="es-MX" altLang="es-MX" sz="1400" dirty="0">
                    <a:latin typeface="Calibri" panose="020F0502020204030204" pitchFamily="34" charset="0"/>
                    <a:cs typeface="Calibri" panose="020F0502020204030204" pitchFamily="34" charset="0"/>
                  </a:rPr>
                  <a:t>.</a:t>
                </a:r>
              </a:p>
              <a:p>
                <a:pPr>
                  <a:spcBef>
                    <a:spcPts val="0"/>
                  </a:spcBef>
                  <a:buFont typeface="+mj-lt"/>
                  <a:buAutoNum type="arabicPeriod"/>
                </a:pPr>
                <a:r>
                  <a:rPr lang="es-MX" altLang="es-MX" sz="1400" dirty="0">
                    <a:latin typeface="Calibri" panose="020F0502020204030204" pitchFamily="34" charset="0"/>
                    <a:cs typeface="Calibri" panose="020F0502020204030204" pitchFamily="34" charset="0"/>
                  </a:rPr>
                  <a:t>Luego actualizar los pesos mediante:</a:t>
                </a:r>
              </a:p>
              <a:p>
                <a:pPr marL="0" indent="0">
                  <a:spcBef>
                    <a:spcPts val="0"/>
                  </a:spcBef>
                  <a:buNone/>
                </a:pPr>
                <a14:m>
                  <m:oMathPara xmlns:m="http://schemas.openxmlformats.org/officeDocument/2006/math">
                    <m:oMathParaPr>
                      <m:jc m:val="centerGroup"/>
                    </m:oMathParaPr>
                    <m:oMath xmlns:m="http://schemas.openxmlformats.org/officeDocument/2006/math">
                      <m:sSub>
                        <m:sSubPr>
                          <m:ctrlPr>
                            <a:rPr lang="es-MX" sz="1400" i="1" smtClean="0">
                              <a:solidFill>
                                <a:srgbClr val="000000"/>
                              </a:solidFill>
                              <a:latin typeface="Cambria Math" panose="02040503050406030204" pitchFamily="18" charset="0"/>
                            </a:rPr>
                          </m:ctrlPr>
                        </m:sSubPr>
                        <m:e>
                          <m:r>
                            <a:rPr lang="es-MX" sz="1400" i="1">
                              <a:solidFill>
                                <a:srgbClr val="000000"/>
                              </a:solidFill>
                              <a:latin typeface="Cambria Math" panose="02040503050406030204" pitchFamily="18" charset="0"/>
                            </a:rPr>
                            <m:t>𝑤</m:t>
                          </m:r>
                        </m:e>
                        <m:sub>
                          <m:r>
                            <a:rPr lang="es-MX" sz="1400" i="1">
                              <a:solidFill>
                                <a:srgbClr val="000000"/>
                              </a:solidFill>
                              <a:latin typeface="Cambria Math" panose="02040503050406030204" pitchFamily="18" charset="0"/>
                            </a:rPr>
                            <m:t>𝑖𝑗</m:t>
                          </m:r>
                        </m:sub>
                      </m:sSub>
                      <m:r>
                        <a:rPr lang="es-MX" sz="1400" b="0" i="1" smtClean="0">
                          <a:solidFill>
                            <a:srgbClr val="000000"/>
                          </a:solidFill>
                          <a:latin typeface="Cambria Math" panose="02040503050406030204" pitchFamily="18" charset="0"/>
                        </a:rPr>
                        <m:t>(</m:t>
                      </m:r>
                      <m:r>
                        <a:rPr lang="es-MX" sz="1400" b="0" i="1" smtClean="0">
                          <a:solidFill>
                            <a:srgbClr val="000000"/>
                          </a:solidFill>
                          <a:latin typeface="Cambria Math" panose="02040503050406030204" pitchFamily="18" charset="0"/>
                        </a:rPr>
                        <m:t>𝑡</m:t>
                      </m:r>
                      <m:r>
                        <a:rPr lang="es-MX" sz="1400" b="0" i="1" smtClean="0">
                          <a:solidFill>
                            <a:srgbClr val="000000"/>
                          </a:solidFill>
                          <a:latin typeface="Cambria Math" panose="02040503050406030204" pitchFamily="18" charset="0"/>
                        </a:rPr>
                        <m:t>+1)←</m:t>
                      </m:r>
                      <m:sSub>
                        <m:sSubPr>
                          <m:ctrlPr>
                            <a:rPr lang="es-MX" sz="1400" i="1">
                              <a:solidFill>
                                <a:srgbClr val="000000"/>
                              </a:solidFill>
                              <a:latin typeface="Cambria Math" panose="02040503050406030204" pitchFamily="18" charset="0"/>
                            </a:rPr>
                          </m:ctrlPr>
                        </m:sSubPr>
                        <m:e>
                          <m:r>
                            <a:rPr lang="es-MX" sz="1400" i="1">
                              <a:solidFill>
                                <a:srgbClr val="000000"/>
                              </a:solidFill>
                              <a:latin typeface="Cambria Math" panose="02040503050406030204" pitchFamily="18" charset="0"/>
                            </a:rPr>
                            <m:t>𝑤</m:t>
                          </m:r>
                        </m:e>
                        <m:sub>
                          <m:r>
                            <a:rPr lang="es-MX" sz="1400" i="1">
                              <a:solidFill>
                                <a:srgbClr val="000000"/>
                              </a:solidFill>
                              <a:latin typeface="Cambria Math" panose="02040503050406030204" pitchFamily="18" charset="0"/>
                            </a:rPr>
                            <m:t>𝑖𝑗</m:t>
                          </m:r>
                        </m:sub>
                      </m:sSub>
                      <m:r>
                        <a:rPr lang="es-MX" sz="1400" b="0" i="1" smtClean="0">
                          <a:solidFill>
                            <a:srgbClr val="000000"/>
                          </a:solidFill>
                          <a:latin typeface="Cambria Math" panose="02040503050406030204" pitchFamily="18" charset="0"/>
                        </a:rPr>
                        <m:t>(</m:t>
                      </m:r>
                      <m:r>
                        <a:rPr lang="es-MX" sz="1400" b="0" i="1" smtClean="0">
                          <a:solidFill>
                            <a:srgbClr val="000000"/>
                          </a:solidFill>
                          <a:latin typeface="Cambria Math" panose="02040503050406030204" pitchFamily="18" charset="0"/>
                        </a:rPr>
                        <m:t>𝑡</m:t>
                      </m:r>
                      <m:r>
                        <a:rPr lang="es-MX" sz="1400" b="0" i="1" smtClean="0">
                          <a:solidFill>
                            <a:srgbClr val="000000"/>
                          </a:solidFill>
                          <a:latin typeface="Cambria Math" panose="02040503050406030204" pitchFamily="18" charset="0"/>
                        </a:rPr>
                        <m:t>)−</m:t>
                      </m:r>
                      <m:r>
                        <a:rPr lang="es-MX" sz="1400" i="1">
                          <a:solidFill>
                            <a:srgbClr val="000000"/>
                          </a:solidFill>
                          <a:latin typeface="Cambria Math" panose="02040503050406030204" pitchFamily="18" charset="0"/>
                        </a:rPr>
                        <m:t>𝜂</m:t>
                      </m:r>
                      <m:f>
                        <m:fPr>
                          <m:ctrlPr>
                            <a:rPr lang="es-MX" sz="1400" i="1">
                              <a:solidFill>
                                <a:srgbClr val="000000"/>
                              </a:solidFill>
                              <a:latin typeface="Cambria Math" panose="02040503050406030204" pitchFamily="18" charset="0"/>
                            </a:rPr>
                          </m:ctrlPr>
                        </m:fPr>
                        <m:num>
                          <m:r>
                            <a:rPr lang="es-MX" sz="1400" i="1">
                              <a:solidFill>
                                <a:srgbClr val="000000"/>
                              </a:solidFill>
                              <a:latin typeface="Cambria Math" panose="02040503050406030204" pitchFamily="18" charset="0"/>
                            </a:rPr>
                            <m:t>𝜕</m:t>
                          </m:r>
                          <m:r>
                            <a:rPr lang="es-MX" sz="1400" i="1">
                              <a:solidFill>
                                <a:srgbClr val="000000"/>
                              </a:solidFill>
                              <a:latin typeface="Cambria Math" panose="02040503050406030204" pitchFamily="18" charset="0"/>
                            </a:rPr>
                            <m:t>𝐸</m:t>
                          </m:r>
                          <m:r>
                            <a:rPr lang="es-MX" sz="1400" b="0" i="1" smtClean="0">
                              <a:solidFill>
                                <a:srgbClr val="000000"/>
                              </a:solidFill>
                              <a:latin typeface="Cambria Math" panose="02040503050406030204" pitchFamily="18" charset="0"/>
                            </a:rPr>
                            <m:t>(</m:t>
                          </m:r>
                          <m:r>
                            <a:rPr lang="es-MX" sz="1400" b="1" i="0" smtClean="0">
                              <a:solidFill>
                                <a:srgbClr val="000000"/>
                              </a:solidFill>
                              <a:latin typeface="Cambria Math" panose="02040503050406030204" pitchFamily="18" charset="0"/>
                            </a:rPr>
                            <m:t>𝐰</m:t>
                          </m:r>
                          <m:r>
                            <a:rPr lang="es-MX" sz="1400" b="0" i="1" smtClean="0">
                              <a:solidFill>
                                <a:srgbClr val="000000"/>
                              </a:solidFill>
                              <a:latin typeface="Cambria Math" panose="02040503050406030204" pitchFamily="18" charset="0"/>
                            </a:rPr>
                            <m:t>(</m:t>
                          </m:r>
                          <m:r>
                            <a:rPr lang="es-MX" sz="1400" b="0" i="1" smtClean="0">
                              <a:solidFill>
                                <a:srgbClr val="000000"/>
                              </a:solidFill>
                              <a:latin typeface="Cambria Math" panose="02040503050406030204" pitchFamily="18" charset="0"/>
                            </a:rPr>
                            <m:t>𝑡</m:t>
                          </m:r>
                          <m:r>
                            <a:rPr lang="es-MX" sz="1400" b="0" i="1" smtClean="0">
                              <a:solidFill>
                                <a:srgbClr val="000000"/>
                              </a:solidFill>
                              <a:latin typeface="Cambria Math" panose="02040503050406030204" pitchFamily="18" charset="0"/>
                            </a:rPr>
                            <m:t>))</m:t>
                          </m:r>
                        </m:num>
                        <m:den>
                          <m:r>
                            <a:rPr lang="es-MX" sz="1400" i="1">
                              <a:solidFill>
                                <a:srgbClr val="000000"/>
                              </a:solidFill>
                              <a:latin typeface="Cambria Math" panose="02040503050406030204" pitchFamily="18" charset="0"/>
                            </a:rPr>
                            <m:t>𝜕</m:t>
                          </m:r>
                          <m:sSub>
                            <m:sSubPr>
                              <m:ctrlPr>
                                <a:rPr lang="es-MX" sz="1400" i="1">
                                  <a:solidFill>
                                    <a:srgbClr val="000000"/>
                                  </a:solidFill>
                                  <a:latin typeface="Cambria Math" panose="02040503050406030204" pitchFamily="18" charset="0"/>
                                </a:rPr>
                              </m:ctrlPr>
                            </m:sSubPr>
                            <m:e>
                              <m:r>
                                <a:rPr lang="es-MX" sz="1400" i="1">
                                  <a:solidFill>
                                    <a:srgbClr val="000000"/>
                                  </a:solidFill>
                                  <a:latin typeface="Cambria Math" panose="02040503050406030204" pitchFamily="18" charset="0"/>
                                </a:rPr>
                                <m:t>𝑤</m:t>
                              </m:r>
                            </m:e>
                            <m:sub>
                              <m:r>
                                <a:rPr lang="es-MX" sz="1400" i="1">
                                  <a:solidFill>
                                    <a:srgbClr val="000000"/>
                                  </a:solidFill>
                                  <a:latin typeface="Cambria Math" panose="02040503050406030204" pitchFamily="18" charset="0"/>
                                </a:rPr>
                                <m:t>𝑖𝑗</m:t>
                              </m:r>
                            </m:sub>
                          </m:sSub>
                        </m:den>
                      </m:f>
                    </m:oMath>
                  </m:oMathPara>
                </a14:m>
                <a:endParaRPr lang="es-MX" altLang="es-MX" sz="1400" dirty="0">
                  <a:latin typeface="Calibri" panose="020F0502020204030204" pitchFamily="34" charset="0"/>
                  <a:cs typeface="Calibri" panose="020F0502020204030204" pitchFamily="34" charset="0"/>
                </a:endParaRPr>
              </a:p>
              <a:p>
                <a:pPr marL="0" indent="0">
                  <a:spcBef>
                    <a:spcPts val="0"/>
                  </a:spcBef>
                  <a:buNone/>
                </a:pPr>
                <a:r>
                  <a:rPr lang="es-MX" altLang="es-MX" sz="1400" dirty="0">
                    <a:latin typeface="Calibri" panose="020F0502020204030204" pitchFamily="34" charset="0"/>
                    <a:cs typeface="Calibri" panose="020F0502020204030204" pitchFamily="34" charset="0"/>
                  </a:rPr>
                  <a:t>donde </a:t>
                </a:r>
                <a14:m>
                  <m:oMath xmlns:m="http://schemas.openxmlformats.org/officeDocument/2006/math">
                    <m:r>
                      <a:rPr lang="es-MX" sz="1400" i="1" smtClean="0">
                        <a:solidFill>
                          <a:srgbClr val="000000"/>
                        </a:solidFill>
                        <a:latin typeface="Cambria Math" panose="02040503050406030204" pitchFamily="18" charset="0"/>
                      </a:rPr>
                      <m:t>𝜂</m:t>
                    </m:r>
                  </m:oMath>
                </a14:m>
                <a:r>
                  <a:rPr lang="es-MX" altLang="es-MX" sz="1400" dirty="0">
                    <a:latin typeface="Calibri" panose="020F0502020204030204" pitchFamily="34" charset="0"/>
                    <a:cs typeface="Calibri" panose="020F0502020204030204" pitchFamily="34" charset="0"/>
                  </a:rPr>
                  <a:t> (valor positivo pequeño) es la tasa de aprendizaje.</a:t>
                </a:r>
              </a:p>
              <a:p>
                <a:pPr>
                  <a:spcBef>
                    <a:spcPts val="0"/>
                  </a:spcBef>
                  <a:buFont typeface="+mj-lt"/>
                  <a:buAutoNum type="arabicPeriod" startAt="4"/>
                </a:pPr>
                <a:r>
                  <a:rPr lang="es-MX" altLang="es-MX" sz="1400" dirty="0">
                    <a:latin typeface="Calibri" panose="020F0502020204030204" pitchFamily="34" charset="0"/>
                    <a:cs typeface="Calibri" panose="020F0502020204030204" pitchFamily="34" charset="0"/>
                  </a:rPr>
                  <a:t>Repetir los pasos 2 y 3 de manera iterativa.</a:t>
                </a:r>
              </a:p>
              <a:p>
                <a:pPr marL="0" indent="0">
                  <a:spcBef>
                    <a:spcPts val="0"/>
                  </a:spcBef>
                  <a:buNone/>
                </a:pPr>
                <a:r>
                  <a:rPr lang="es-MX" altLang="es-MX" sz="1400" dirty="0">
                    <a:latin typeface="Calibri" panose="020F0502020204030204" pitchFamily="34" charset="0"/>
                    <a:cs typeface="Calibri" panose="020F0502020204030204" pitchFamily="34" charset="0"/>
                  </a:rPr>
                  <a:t>El algoritmo anterior se puede acelerar aplicando la técnica de momento. Por lo tanto, actualizar los pesos por medio de:</a:t>
                </a:r>
              </a:p>
              <a:p>
                <a:pPr marL="0" indent="0">
                  <a:spcBef>
                    <a:spcPts val="0"/>
                  </a:spcBef>
                  <a:buNone/>
                </a:pPr>
                <a14:m>
                  <m:oMathPara xmlns:m="http://schemas.openxmlformats.org/officeDocument/2006/math">
                    <m:oMathParaPr>
                      <m:jc m:val="centerGroup"/>
                    </m:oMathParaPr>
                    <m:oMath xmlns:m="http://schemas.openxmlformats.org/officeDocument/2006/math">
                      <m:sSub>
                        <m:sSubPr>
                          <m:ctrlPr>
                            <a:rPr lang="es-MX" sz="1400" i="1" smtClean="0">
                              <a:solidFill>
                                <a:srgbClr val="000000"/>
                              </a:solidFill>
                              <a:latin typeface="Cambria Math" panose="02040503050406030204" pitchFamily="18" charset="0"/>
                            </a:rPr>
                          </m:ctrlPr>
                        </m:sSubPr>
                        <m:e>
                          <m:r>
                            <a:rPr lang="es-MX" sz="1400" i="1">
                              <a:solidFill>
                                <a:srgbClr val="000000"/>
                              </a:solidFill>
                              <a:latin typeface="Cambria Math" panose="02040503050406030204" pitchFamily="18" charset="0"/>
                            </a:rPr>
                            <m:t>𝑤</m:t>
                          </m:r>
                        </m:e>
                        <m:sub>
                          <m:r>
                            <a:rPr lang="es-MX" sz="1400" i="1">
                              <a:solidFill>
                                <a:srgbClr val="000000"/>
                              </a:solidFill>
                              <a:latin typeface="Cambria Math" panose="02040503050406030204" pitchFamily="18" charset="0"/>
                            </a:rPr>
                            <m:t>𝑖𝑗</m:t>
                          </m:r>
                        </m:sub>
                      </m:sSub>
                      <m:r>
                        <a:rPr lang="es-MX" sz="1400" i="1">
                          <a:solidFill>
                            <a:srgbClr val="000000"/>
                          </a:solidFill>
                          <a:latin typeface="Cambria Math" panose="02040503050406030204" pitchFamily="18" charset="0"/>
                        </a:rPr>
                        <m:t>(</m:t>
                      </m:r>
                      <m:r>
                        <a:rPr lang="es-MX" sz="1400" i="1">
                          <a:solidFill>
                            <a:srgbClr val="000000"/>
                          </a:solidFill>
                          <a:latin typeface="Cambria Math" panose="02040503050406030204" pitchFamily="18" charset="0"/>
                        </a:rPr>
                        <m:t>𝑡</m:t>
                      </m:r>
                      <m:r>
                        <a:rPr lang="es-MX" sz="1400" i="1">
                          <a:solidFill>
                            <a:srgbClr val="000000"/>
                          </a:solidFill>
                          <a:latin typeface="Cambria Math" panose="02040503050406030204" pitchFamily="18" charset="0"/>
                        </a:rPr>
                        <m:t>+1)←</m:t>
                      </m:r>
                      <m:sSub>
                        <m:sSubPr>
                          <m:ctrlPr>
                            <a:rPr lang="es-MX" sz="1400" i="1">
                              <a:solidFill>
                                <a:srgbClr val="000000"/>
                              </a:solidFill>
                              <a:latin typeface="Cambria Math" panose="02040503050406030204" pitchFamily="18" charset="0"/>
                            </a:rPr>
                          </m:ctrlPr>
                        </m:sSubPr>
                        <m:e>
                          <m:r>
                            <a:rPr lang="es-MX" sz="1400" i="1">
                              <a:solidFill>
                                <a:srgbClr val="000000"/>
                              </a:solidFill>
                              <a:latin typeface="Cambria Math" panose="02040503050406030204" pitchFamily="18" charset="0"/>
                            </a:rPr>
                            <m:t>𝑤</m:t>
                          </m:r>
                        </m:e>
                        <m:sub>
                          <m:r>
                            <a:rPr lang="es-MX" sz="1400" i="1">
                              <a:solidFill>
                                <a:srgbClr val="000000"/>
                              </a:solidFill>
                              <a:latin typeface="Cambria Math" panose="02040503050406030204" pitchFamily="18" charset="0"/>
                            </a:rPr>
                            <m:t>𝑖𝑗</m:t>
                          </m:r>
                        </m:sub>
                      </m:sSub>
                      <m:r>
                        <a:rPr lang="es-MX" sz="1400" b="0" i="1" smtClean="0">
                          <a:solidFill>
                            <a:srgbClr val="000000"/>
                          </a:solidFill>
                          <a:latin typeface="Cambria Math" panose="02040503050406030204" pitchFamily="18" charset="0"/>
                        </a:rPr>
                        <m:t>(</m:t>
                      </m:r>
                      <m:r>
                        <a:rPr lang="es-MX" sz="1400" b="0" i="1" smtClean="0">
                          <a:solidFill>
                            <a:srgbClr val="000000"/>
                          </a:solidFill>
                          <a:latin typeface="Cambria Math" panose="02040503050406030204" pitchFamily="18" charset="0"/>
                        </a:rPr>
                        <m:t>𝑡</m:t>
                      </m:r>
                      <m:r>
                        <a:rPr lang="es-MX" sz="1400" b="0" i="1" smtClean="0">
                          <a:solidFill>
                            <a:srgbClr val="000000"/>
                          </a:solidFill>
                          <a:latin typeface="Cambria Math" panose="02040503050406030204" pitchFamily="18" charset="0"/>
                        </a:rPr>
                        <m:t>)−</m:t>
                      </m:r>
                      <m:r>
                        <a:rPr lang="es-MX" sz="1400" i="1">
                          <a:solidFill>
                            <a:srgbClr val="000000"/>
                          </a:solidFill>
                          <a:latin typeface="Cambria Math" panose="02040503050406030204" pitchFamily="18" charset="0"/>
                        </a:rPr>
                        <m:t>𝜂</m:t>
                      </m:r>
                      <m:f>
                        <m:fPr>
                          <m:ctrlPr>
                            <a:rPr lang="es-MX" sz="1400" i="1">
                              <a:solidFill>
                                <a:srgbClr val="000000"/>
                              </a:solidFill>
                              <a:latin typeface="Cambria Math" panose="02040503050406030204" pitchFamily="18" charset="0"/>
                            </a:rPr>
                          </m:ctrlPr>
                        </m:fPr>
                        <m:num>
                          <m:r>
                            <a:rPr lang="es-MX" sz="1400" i="1">
                              <a:solidFill>
                                <a:srgbClr val="000000"/>
                              </a:solidFill>
                              <a:latin typeface="Cambria Math" panose="02040503050406030204" pitchFamily="18" charset="0"/>
                            </a:rPr>
                            <m:t>𝜕</m:t>
                          </m:r>
                          <m:r>
                            <a:rPr lang="es-MX" sz="1400" i="1">
                              <a:solidFill>
                                <a:srgbClr val="000000"/>
                              </a:solidFill>
                              <a:latin typeface="Cambria Math" panose="02040503050406030204" pitchFamily="18" charset="0"/>
                            </a:rPr>
                            <m:t>𝐸</m:t>
                          </m:r>
                          <m:d>
                            <m:dPr>
                              <m:ctrlPr>
                                <a:rPr lang="es-MX" sz="1400" i="1">
                                  <a:solidFill>
                                    <a:srgbClr val="000000"/>
                                  </a:solidFill>
                                  <a:latin typeface="Cambria Math" panose="02040503050406030204" pitchFamily="18" charset="0"/>
                                </a:rPr>
                              </m:ctrlPr>
                            </m:dPr>
                            <m:e>
                              <m:r>
                                <a:rPr lang="es-MX" sz="1400" b="1">
                                  <a:solidFill>
                                    <a:srgbClr val="000000"/>
                                  </a:solidFill>
                                  <a:latin typeface="Cambria Math" panose="02040503050406030204" pitchFamily="18" charset="0"/>
                                </a:rPr>
                                <m:t>𝐰</m:t>
                              </m:r>
                              <m:d>
                                <m:dPr>
                                  <m:ctrlPr>
                                    <a:rPr lang="es-MX" sz="1400" b="1" i="1">
                                      <a:solidFill>
                                        <a:srgbClr val="000000"/>
                                      </a:solidFill>
                                      <a:latin typeface="Cambria Math" panose="02040503050406030204" pitchFamily="18" charset="0"/>
                                    </a:rPr>
                                  </m:ctrlPr>
                                </m:dPr>
                                <m:e>
                                  <m:r>
                                    <a:rPr lang="es-MX" sz="1400" i="1">
                                      <a:solidFill>
                                        <a:srgbClr val="000000"/>
                                      </a:solidFill>
                                      <a:latin typeface="Cambria Math" panose="02040503050406030204" pitchFamily="18" charset="0"/>
                                    </a:rPr>
                                    <m:t>𝑡</m:t>
                                  </m:r>
                                </m:e>
                              </m:d>
                            </m:e>
                          </m:d>
                        </m:num>
                        <m:den>
                          <m:r>
                            <a:rPr lang="es-MX" sz="1400" i="1">
                              <a:solidFill>
                                <a:srgbClr val="000000"/>
                              </a:solidFill>
                              <a:latin typeface="Cambria Math" panose="02040503050406030204" pitchFamily="18" charset="0"/>
                            </a:rPr>
                            <m:t>𝜕</m:t>
                          </m:r>
                          <m:sSub>
                            <m:sSubPr>
                              <m:ctrlPr>
                                <a:rPr lang="es-MX" sz="1400" i="1">
                                  <a:solidFill>
                                    <a:srgbClr val="000000"/>
                                  </a:solidFill>
                                  <a:latin typeface="Cambria Math" panose="02040503050406030204" pitchFamily="18" charset="0"/>
                                </a:rPr>
                              </m:ctrlPr>
                            </m:sSubPr>
                            <m:e>
                              <m:r>
                                <a:rPr lang="es-MX" sz="1400" i="1">
                                  <a:solidFill>
                                    <a:srgbClr val="000000"/>
                                  </a:solidFill>
                                  <a:latin typeface="Cambria Math" panose="02040503050406030204" pitchFamily="18" charset="0"/>
                                </a:rPr>
                                <m:t>𝑤</m:t>
                              </m:r>
                            </m:e>
                            <m:sub>
                              <m:r>
                                <a:rPr lang="es-MX" sz="1400" i="1">
                                  <a:solidFill>
                                    <a:srgbClr val="000000"/>
                                  </a:solidFill>
                                  <a:latin typeface="Cambria Math" panose="02040503050406030204" pitchFamily="18" charset="0"/>
                                </a:rPr>
                                <m:t>𝑖𝑗</m:t>
                              </m:r>
                            </m:sub>
                          </m:sSub>
                        </m:den>
                      </m:f>
                      <m:r>
                        <a:rPr lang="es-MX" sz="1400" i="1">
                          <a:solidFill>
                            <a:srgbClr val="000000"/>
                          </a:solidFill>
                          <a:latin typeface="Cambria Math" panose="02040503050406030204" pitchFamily="18" charset="0"/>
                        </a:rPr>
                        <m:t>+</m:t>
                      </m:r>
                      <m:r>
                        <a:rPr lang="es-MX" sz="1400" i="1">
                          <a:solidFill>
                            <a:srgbClr val="000000"/>
                          </a:solidFill>
                          <a:latin typeface="Cambria Math" panose="02040503050406030204" pitchFamily="18" charset="0"/>
                        </a:rPr>
                        <m:t>𝛼</m:t>
                      </m:r>
                      <m:r>
                        <a:rPr lang="es-MX" sz="1400" i="1" smtClean="0">
                          <a:solidFill>
                            <a:srgbClr val="000000"/>
                          </a:solidFill>
                          <a:latin typeface="Cambria Math" panose="02040503050406030204" pitchFamily="18" charset="0"/>
                          <a:ea typeface="Cambria Math" panose="02040503050406030204" pitchFamily="18" charset="0"/>
                        </a:rPr>
                        <m:t>∆</m:t>
                      </m:r>
                      <m:sSub>
                        <m:sSubPr>
                          <m:ctrlPr>
                            <a:rPr lang="es-MX" sz="1400" i="1">
                              <a:solidFill>
                                <a:srgbClr val="000000"/>
                              </a:solidFill>
                              <a:latin typeface="Cambria Math" panose="02040503050406030204" pitchFamily="18" charset="0"/>
                            </a:rPr>
                          </m:ctrlPr>
                        </m:sSubPr>
                        <m:e>
                          <m:r>
                            <a:rPr lang="es-MX" sz="1400" i="1">
                              <a:solidFill>
                                <a:srgbClr val="000000"/>
                              </a:solidFill>
                              <a:latin typeface="Cambria Math" panose="02040503050406030204" pitchFamily="18" charset="0"/>
                            </a:rPr>
                            <m:t>𝑤</m:t>
                          </m:r>
                        </m:e>
                        <m:sub>
                          <m:r>
                            <a:rPr lang="es-MX" sz="1400" i="1">
                              <a:solidFill>
                                <a:srgbClr val="000000"/>
                              </a:solidFill>
                              <a:latin typeface="Cambria Math" panose="02040503050406030204" pitchFamily="18" charset="0"/>
                            </a:rPr>
                            <m:t>𝑖𝑗</m:t>
                          </m:r>
                        </m:sub>
                      </m:sSub>
                      <m:r>
                        <a:rPr lang="es-MX" sz="1400" b="0" i="1" smtClean="0">
                          <a:solidFill>
                            <a:srgbClr val="000000"/>
                          </a:solidFill>
                          <a:latin typeface="Cambria Math" panose="02040503050406030204" pitchFamily="18" charset="0"/>
                        </a:rPr>
                        <m:t>(</m:t>
                      </m:r>
                      <m:r>
                        <a:rPr lang="es-MX" sz="1400" b="0" i="1" smtClean="0">
                          <a:solidFill>
                            <a:srgbClr val="000000"/>
                          </a:solidFill>
                          <a:latin typeface="Cambria Math" panose="02040503050406030204" pitchFamily="18" charset="0"/>
                        </a:rPr>
                        <m:t>𝑡</m:t>
                      </m:r>
                      <m:r>
                        <a:rPr lang="es-MX" sz="1400" b="0" i="1" smtClean="0">
                          <a:solidFill>
                            <a:srgbClr val="000000"/>
                          </a:solidFill>
                          <a:latin typeface="Cambria Math" panose="02040503050406030204" pitchFamily="18" charset="0"/>
                        </a:rPr>
                        <m:t>)</m:t>
                      </m:r>
                    </m:oMath>
                  </m:oMathPara>
                </a14:m>
                <a:endParaRPr lang="es-MX" sz="1400" dirty="0"/>
              </a:p>
              <a:p>
                <a:pPr marL="0" indent="0">
                  <a:spcBef>
                    <a:spcPts val="0"/>
                  </a:spcBef>
                  <a:buNone/>
                </a:pPr>
                <a:r>
                  <a:rPr lang="es-ES" altLang="es-MX" sz="1400" dirty="0">
                    <a:latin typeface="Calibri" panose="020F0502020204030204" pitchFamily="34" charset="0"/>
                    <a:cs typeface="Calibri" panose="020F0502020204030204" pitchFamily="34" charset="0"/>
                  </a:rPr>
                  <a:t>donde </a:t>
                </a:r>
                <a14:m>
                  <m:oMath xmlns:m="http://schemas.openxmlformats.org/officeDocument/2006/math">
                    <m:r>
                      <a:rPr lang="es-MX" sz="1400" i="1" smtClean="0">
                        <a:solidFill>
                          <a:srgbClr val="000000"/>
                        </a:solidFill>
                        <a:latin typeface="Cambria Math" panose="02040503050406030204" pitchFamily="18" charset="0"/>
                      </a:rPr>
                      <m:t>𝛼</m:t>
                    </m:r>
                    <m:r>
                      <a:rPr lang="es-MX" sz="1400" i="1" smtClean="0">
                        <a:solidFill>
                          <a:srgbClr val="000000"/>
                        </a:solidFill>
                        <a:latin typeface="Cambria Math" panose="02040503050406030204" pitchFamily="18" charset="0"/>
                        <a:ea typeface="Cambria Math" panose="02040503050406030204" pitchFamily="18" charset="0"/>
                      </a:rPr>
                      <m:t>∈</m:t>
                    </m:r>
                    <m:r>
                      <a:rPr lang="es-MX" sz="1400" b="0" i="1" smtClean="0">
                        <a:solidFill>
                          <a:srgbClr val="000000"/>
                        </a:solidFill>
                        <a:latin typeface="Cambria Math" panose="02040503050406030204" pitchFamily="18" charset="0"/>
                        <a:ea typeface="Cambria Math" panose="02040503050406030204" pitchFamily="18" charset="0"/>
                      </a:rPr>
                      <m:t>(0,1)</m:t>
                    </m:r>
                  </m:oMath>
                </a14:m>
                <a:r>
                  <a:rPr lang="es-ES" altLang="es-MX" sz="1400" dirty="0">
                    <a:latin typeface="Calibri" panose="020F0502020204030204" pitchFamily="34" charset="0"/>
                    <a:cs typeface="Calibri" panose="020F0502020204030204" pitchFamily="34" charset="0"/>
                  </a:rPr>
                  <a:t> es el término de momento. </a:t>
                </a:r>
              </a:p>
              <a:p>
                <a:pPr marL="0" indent="0">
                  <a:spcBef>
                    <a:spcPts val="0"/>
                  </a:spcBef>
                  <a:buNone/>
                </a:pPr>
                <a:r>
                  <a:rPr lang="es-ES" altLang="es-MX" sz="1400" dirty="0">
                    <a:latin typeface="Calibri" panose="020F0502020204030204" pitchFamily="34" charset="0"/>
                    <a:cs typeface="Calibri" panose="020F0502020204030204" pitchFamily="34" charset="0"/>
                  </a:rPr>
                  <a:t>La tasa de aprendizaje equivalente está dada por: </a:t>
                </a:r>
                <a14:m>
                  <m:oMath xmlns:m="http://schemas.openxmlformats.org/officeDocument/2006/math">
                    <m:sSub>
                      <m:sSubPr>
                        <m:ctrlPr>
                          <a:rPr lang="es-MX" altLang="es-MX" sz="1400" b="0" i="1" smtClean="0">
                            <a:latin typeface="Cambria Math" panose="02040503050406030204" pitchFamily="18" charset="0"/>
                            <a:ea typeface="Cambria Math" panose="02040503050406030204" pitchFamily="18" charset="0"/>
                            <a:cs typeface="Calibri" panose="020F0502020204030204" pitchFamily="34" charset="0"/>
                          </a:rPr>
                        </m:ctrlPr>
                      </m:sSubPr>
                      <m:e>
                        <m:r>
                          <a:rPr lang="es-MX" altLang="es-MX" sz="1400" i="1">
                            <a:latin typeface="Cambria Math" panose="02040503050406030204" pitchFamily="18" charset="0"/>
                            <a:ea typeface="Cambria Math" panose="02040503050406030204" pitchFamily="18" charset="0"/>
                            <a:cs typeface="Calibri" panose="020F0502020204030204" pitchFamily="34" charset="0"/>
                          </a:rPr>
                          <m:t>𝜂</m:t>
                        </m:r>
                      </m:e>
                      <m:sub>
                        <m:r>
                          <a:rPr lang="es-MX" altLang="es-MX" sz="1400" b="0" i="1" smtClean="0">
                            <a:latin typeface="Cambria Math" panose="02040503050406030204" pitchFamily="18" charset="0"/>
                            <a:ea typeface="Cambria Math" panose="02040503050406030204" pitchFamily="18" charset="0"/>
                            <a:cs typeface="Calibri" panose="020F0502020204030204" pitchFamily="34" charset="0"/>
                          </a:rPr>
                          <m:t>𝑒𝑞</m:t>
                        </m:r>
                      </m:sub>
                    </m:sSub>
                    <m:r>
                      <a:rPr lang="es-MX" altLang="es-MX" sz="1400" b="0" i="0" smtClean="0">
                        <a:latin typeface="Cambria Math" panose="02040503050406030204" pitchFamily="18" charset="0"/>
                        <a:cs typeface="Calibri" panose="020F0502020204030204" pitchFamily="34" charset="0"/>
                      </a:rPr>
                      <m:t>=</m:t>
                    </m:r>
                    <m:f>
                      <m:fPr>
                        <m:ctrlPr>
                          <a:rPr lang="es-MX" altLang="es-MX" sz="1400" b="0" i="1" smtClean="0">
                            <a:latin typeface="Cambria Math" panose="02040503050406030204" pitchFamily="18" charset="0"/>
                            <a:cs typeface="Calibri" panose="020F0502020204030204" pitchFamily="34" charset="0"/>
                          </a:rPr>
                        </m:ctrlPr>
                      </m:fPr>
                      <m:num>
                        <m:r>
                          <a:rPr lang="es-MX" altLang="es-MX" sz="1400" i="1">
                            <a:latin typeface="Cambria Math" panose="02040503050406030204" pitchFamily="18" charset="0"/>
                            <a:ea typeface="Cambria Math" panose="02040503050406030204" pitchFamily="18" charset="0"/>
                            <a:cs typeface="Calibri" panose="020F0502020204030204" pitchFamily="34" charset="0"/>
                          </a:rPr>
                          <m:t>𝜂</m:t>
                        </m:r>
                      </m:num>
                      <m:den>
                        <m:r>
                          <a:rPr lang="es-MX" altLang="es-MX" sz="1400" b="0" i="1" smtClean="0">
                            <a:latin typeface="Cambria Math" panose="02040503050406030204" pitchFamily="18" charset="0"/>
                            <a:cs typeface="Calibri" panose="020F0502020204030204" pitchFamily="34" charset="0"/>
                          </a:rPr>
                          <m:t>1−</m:t>
                        </m:r>
                        <m:r>
                          <a:rPr lang="es-MX" altLang="es-MX" sz="1400" b="0" i="1" smtClean="0">
                            <a:latin typeface="Cambria Math" panose="02040503050406030204" pitchFamily="18" charset="0"/>
                            <a:ea typeface="Cambria Math" panose="02040503050406030204" pitchFamily="18" charset="0"/>
                            <a:cs typeface="Calibri" panose="020F0502020204030204" pitchFamily="34" charset="0"/>
                          </a:rPr>
                          <m:t>𝛼</m:t>
                        </m:r>
                      </m:den>
                    </m:f>
                  </m:oMath>
                </a14:m>
                <a:r>
                  <a:rPr lang="es-ES" altLang="es-MX" sz="1400" dirty="0">
                    <a:latin typeface="Calibri" panose="020F0502020204030204" pitchFamily="34" charset="0"/>
                    <a:cs typeface="Calibri" panose="020F0502020204030204" pitchFamily="34" charset="0"/>
                  </a:rPr>
                  <a:t> </a:t>
                </a:r>
              </a:p>
            </p:txBody>
          </p:sp>
        </mc:Choice>
        <mc:Fallback xmlns="">
          <p:sp>
            <p:nvSpPr>
              <p:cNvPr id="16387" name="2 Marcador de contenido">
                <a:extLst>
                  <a:ext uri="{FF2B5EF4-FFF2-40B4-BE49-F238E27FC236}">
                    <a16:creationId xmlns:a16="http://schemas.microsoft.com/office/drawing/2014/main" id="{59976B62-123E-7425-1F27-F0995EA559B9}"/>
                  </a:ext>
                </a:extLst>
              </p:cNvPr>
              <p:cNvSpPr>
                <a:spLocks noGrp="1" noRot="1" noChangeAspect="1" noMove="1" noResize="1" noEditPoints="1" noAdjustHandles="1" noChangeArrowheads="1" noChangeShapeType="1" noTextEdit="1"/>
              </p:cNvSpPr>
              <p:nvPr>
                <p:ph idx="1"/>
              </p:nvPr>
            </p:nvSpPr>
            <p:spPr>
              <a:xfrm>
                <a:off x="1250950" y="1285875"/>
                <a:ext cx="5302250" cy="5149850"/>
              </a:xfrm>
              <a:blipFill>
                <a:blip r:embed="rId2"/>
                <a:stretch>
                  <a:fillRect l="-345" t="-237" r="-345" b="-7101"/>
                </a:stretch>
              </a:blipFill>
            </p:spPr>
            <p:txBody>
              <a:bodyPr/>
              <a:lstStyle/>
              <a:p>
                <a:r>
                  <a:rPr lang="es-ES">
                    <a:noFill/>
                  </a:rPr>
                  <a:t> </a:t>
                </a:r>
              </a:p>
            </p:txBody>
          </p:sp>
        </mc:Fallback>
      </mc:AlternateContent>
      <p:sp>
        <p:nvSpPr>
          <p:cNvPr id="16388" name="3 Marcador de número de diapositiva">
            <a:extLst>
              <a:ext uri="{FF2B5EF4-FFF2-40B4-BE49-F238E27FC236}">
                <a16:creationId xmlns:a16="http://schemas.microsoft.com/office/drawing/2014/main" id="{825AFEEC-9668-B7AE-1B9B-A0F5FB3E02FE}"/>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CFAF9028-9365-4010-A886-4E88E3BA534B}" type="slidenum">
              <a:rPr lang="en-US" altLang="es-MX" sz="1400"/>
              <a:pPr>
                <a:spcBef>
                  <a:spcPct val="0"/>
                </a:spcBef>
                <a:buFontTx/>
                <a:buNone/>
              </a:pPr>
              <a:t>13</a:t>
            </a:fld>
            <a:endParaRPr lang="en-US" altLang="es-MX" sz="1400"/>
          </a:p>
        </p:txBody>
      </p:sp>
      <p:pic>
        <p:nvPicPr>
          <p:cNvPr id="16391" name="Picture 2" descr="http://upload.wikimedia.org/wikipedia/commons/thumb/7/79/Gradient_descent.png/350px-Gradient_descent.png">
            <a:extLst>
              <a:ext uri="{FF2B5EF4-FFF2-40B4-BE49-F238E27FC236}">
                <a16:creationId xmlns:a16="http://schemas.microsoft.com/office/drawing/2014/main" id="{146DEE21-53E7-4D51-C5CD-97A609D070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53200" y="2453618"/>
            <a:ext cx="2382838" cy="2614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a14="http://schemas.microsoft.com/office/drawing/2010/main">
        <mc:Choice Requires="a14">
          <p:sp>
            <p:nvSpPr>
              <p:cNvPr id="3" name="CuadroTexto 2">
                <a:extLst>
                  <a:ext uri="{FF2B5EF4-FFF2-40B4-BE49-F238E27FC236}">
                    <a16:creationId xmlns:a16="http://schemas.microsoft.com/office/drawing/2014/main" id="{D9FEDFCB-56B1-9235-18CF-D5E5EA9429DC}"/>
                  </a:ext>
                </a:extLst>
              </p:cNvPr>
              <p:cNvSpPr txBox="1"/>
              <p:nvPr/>
            </p:nvSpPr>
            <p:spPr>
              <a:xfrm>
                <a:off x="6199414" y="5353770"/>
                <a:ext cx="2612571" cy="57631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s-MX" sz="1600" b="0" i="1" smtClean="0">
                          <a:latin typeface="Cambria Math" panose="02040503050406030204" pitchFamily="18" charset="0"/>
                          <a:cs typeface="Calibri" panose="020F0502020204030204" pitchFamily="34" charset="0"/>
                        </a:rPr>
                        <m:t>𝑖</m:t>
                      </m:r>
                      <m:sSub>
                        <m:sSubPr>
                          <m:ctrlPr>
                            <a:rPr lang="es-MX" sz="1600" b="0" i="1" smtClean="0">
                              <a:latin typeface="Cambria Math" panose="02040503050406030204" pitchFamily="18" charset="0"/>
                              <a:cs typeface="Calibri" panose="020F0502020204030204" pitchFamily="34" charset="0"/>
                            </a:rPr>
                          </m:ctrlPr>
                        </m:sSubPr>
                        <m:e>
                          <m:r>
                            <a:rPr lang="es-MX" sz="1600" b="0" i="1" smtClean="0">
                              <a:latin typeface="Cambria Math" panose="02040503050406030204" pitchFamily="18" charset="0"/>
                              <a:cs typeface="Calibri" panose="020F0502020204030204" pitchFamily="34" charset="0"/>
                            </a:rPr>
                            <m:t>𝑛</m:t>
                          </m:r>
                        </m:e>
                        <m:sub>
                          <m:r>
                            <a:rPr lang="es-MX" sz="1600" b="0" i="1" smtClean="0">
                              <a:latin typeface="Cambria Math" panose="02040503050406030204" pitchFamily="18" charset="0"/>
                              <a:cs typeface="Calibri" panose="020F0502020204030204" pitchFamily="34" charset="0"/>
                            </a:rPr>
                            <m:t>𝑗</m:t>
                          </m:r>
                        </m:sub>
                      </m:sSub>
                      <m:r>
                        <a:rPr lang="es-MX" sz="1600" b="0" i="1" smtClean="0">
                          <a:latin typeface="Cambria Math" panose="02040503050406030204" pitchFamily="18" charset="0"/>
                          <a:cs typeface="Calibri" panose="020F0502020204030204" pitchFamily="34" charset="0"/>
                        </a:rPr>
                        <m:t>=</m:t>
                      </m:r>
                      <m:nary>
                        <m:naryPr>
                          <m:chr m:val="∑"/>
                          <m:limLoc m:val="subSup"/>
                          <m:ctrlPr>
                            <a:rPr lang="es-MX" sz="1600" b="0" i="1" smtClean="0">
                              <a:latin typeface="Cambria Math" panose="02040503050406030204" pitchFamily="18" charset="0"/>
                              <a:cs typeface="Calibri" panose="020F0502020204030204" pitchFamily="34" charset="0"/>
                            </a:rPr>
                          </m:ctrlPr>
                        </m:naryPr>
                        <m:sub>
                          <m:r>
                            <m:rPr>
                              <m:brk m:alnAt="1"/>
                            </m:rPr>
                            <a:rPr lang="es-MX" sz="1600" b="0" i="1" smtClean="0">
                              <a:latin typeface="Cambria Math" panose="02040503050406030204" pitchFamily="18" charset="0"/>
                              <a:cs typeface="Calibri" panose="020F0502020204030204" pitchFamily="34" charset="0"/>
                            </a:rPr>
                            <m:t>𝑖</m:t>
                          </m:r>
                          <m:r>
                            <a:rPr lang="es-MX" sz="1600" b="0" i="1" smtClean="0">
                              <a:latin typeface="Cambria Math" panose="02040503050406030204" pitchFamily="18" charset="0"/>
                              <a:cs typeface="Calibri" panose="020F0502020204030204" pitchFamily="34" charset="0"/>
                            </a:rPr>
                            <m:t>=0</m:t>
                          </m:r>
                        </m:sub>
                        <m:sup>
                          <m:sSub>
                            <m:sSubPr>
                              <m:ctrlPr>
                                <a:rPr lang="es-MX" sz="1600" b="0" i="1" smtClean="0">
                                  <a:latin typeface="Cambria Math" panose="02040503050406030204" pitchFamily="18" charset="0"/>
                                  <a:cs typeface="Calibri" panose="020F0502020204030204" pitchFamily="34" charset="0"/>
                                </a:rPr>
                              </m:ctrlPr>
                            </m:sSubPr>
                            <m:e>
                              <m:r>
                                <a:rPr lang="es-MX" sz="1600" b="0" i="1" smtClean="0">
                                  <a:latin typeface="Cambria Math" panose="02040503050406030204" pitchFamily="18" charset="0"/>
                                  <a:cs typeface="Calibri" panose="020F0502020204030204" pitchFamily="34" charset="0"/>
                                </a:rPr>
                                <m:t>𝑛</m:t>
                              </m:r>
                            </m:e>
                            <m:sub>
                              <m:r>
                                <a:rPr lang="es-MX" sz="1600" b="0" i="1" smtClean="0">
                                  <a:latin typeface="Cambria Math" panose="02040503050406030204" pitchFamily="18" charset="0"/>
                                  <a:cs typeface="Calibri" panose="020F0502020204030204" pitchFamily="34" charset="0"/>
                                </a:rPr>
                                <m:t>𝑗</m:t>
                              </m:r>
                            </m:sub>
                          </m:sSub>
                        </m:sup>
                        <m:e>
                          <m:sSub>
                            <m:sSubPr>
                              <m:ctrlPr>
                                <a:rPr lang="es-MX" sz="1600" b="0" i="1" smtClean="0">
                                  <a:latin typeface="Cambria Math" panose="02040503050406030204" pitchFamily="18" charset="0"/>
                                  <a:cs typeface="Calibri" panose="020F0502020204030204" pitchFamily="34" charset="0"/>
                                </a:rPr>
                              </m:ctrlPr>
                            </m:sSubPr>
                            <m:e>
                              <m:r>
                                <a:rPr lang="es-MX" sz="1600" b="0" i="1" smtClean="0">
                                  <a:latin typeface="Cambria Math" panose="02040503050406030204" pitchFamily="18" charset="0"/>
                                  <a:cs typeface="Calibri" panose="020F0502020204030204" pitchFamily="34" charset="0"/>
                                </a:rPr>
                                <m:t>𝑤</m:t>
                              </m:r>
                            </m:e>
                            <m:sub>
                              <m:r>
                                <a:rPr lang="es-MX" sz="1600" b="0" i="1" smtClean="0">
                                  <a:latin typeface="Cambria Math" panose="02040503050406030204" pitchFamily="18" charset="0"/>
                                  <a:cs typeface="Calibri" panose="020F0502020204030204" pitchFamily="34" charset="0"/>
                                </a:rPr>
                                <m:t>𝑖𝑗</m:t>
                              </m:r>
                            </m:sub>
                          </m:sSub>
                          <m:sSub>
                            <m:sSubPr>
                              <m:ctrlPr>
                                <a:rPr lang="es-MX" sz="1600" b="0" i="1" smtClean="0">
                                  <a:latin typeface="Cambria Math" panose="02040503050406030204" pitchFamily="18" charset="0"/>
                                  <a:cs typeface="Calibri" panose="020F0502020204030204" pitchFamily="34" charset="0"/>
                                </a:rPr>
                              </m:ctrlPr>
                            </m:sSubPr>
                            <m:e>
                              <m:r>
                                <a:rPr lang="es-MX" sz="1600" b="0" i="1" smtClean="0">
                                  <a:latin typeface="Cambria Math" panose="02040503050406030204" pitchFamily="18" charset="0"/>
                                  <a:cs typeface="Calibri" panose="020F0502020204030204" pitchFamily="34" charset="0"/>
                                </a:rPr>
                                <m:t>𝑥</m:t>
                              </m:r>
                            </m:e>
                            <m:sub>
                              <m:r>
                                <a:rPr lang="es-MX" sz="1600" b="0" i="1" smtClean="0">
                                  <a:latin typeface="Cambria Math" panose="02040503050406030204" pitchFamily="18" charset="0"/>
                                  <a:cs typeface="Calibri" panose="020F0502020204030204" pitchFamily="34" charset="0"/>
                                </a:rPr>
                                <m:t>𝑖</m:t>
                              </m:r>
                            </m:sub>
                          </m:sSub>
                        </m:e>
                      </m:nary>
                    </m:oMath>
                  </m:oMathPara>
                </a14:m>
                <a:endParaRPr lang="es-ES" sz="1600" dirty="0"/>
              </a:p>
            </p:txBody>
          </p:sp>
        </mc:Choice>
        <mc:Fallback xmlns="">
          <p:sp>
            <p:nvSpPr>
              <p:cNvPr id="3" name="CuadroTexto 2">
                <a:extLst>
                  <a:ext uri="{FF2B5EF4-FFF2-40B4-BE49-F238E27FC236}">
                    <a16:creationId xmlns:a16="http://schemas.microsoft.com/office/drawing/2014/main" id="{D9FEDFCB-56B1-9235-18CF-D5E5EA9429DC}"/>
                  </a:ext>
                </a:extLst>
              </p:cNvPr>
              <p:cNvSpPr txBox="1">
                <a:spLocks noRot="1" noChangeAspect="1" noMove="1" noResize="1" noEditPoints="1" noAdjustHandles="1" noChangeArrowheads="1" noChangeShapeType="1" noTextEdit="1"/>
              </p:cNvSpPr>
              <p:nvPr/>
            </p:nvSpPr>
            <p:spPr>
              <a:xfrm>
                <a:off x="6199414" y="5353770"/>
                <a:ext cx="2612571" cy="576312"/>
              </a:xfrm>
              <a:prstGeom prst="rect">
                <a:avLst/>
              </a:prstGeom>
              <a:blipFill>
                <a:blip r:embed="rId4"/>
                <a:stretch>
                  <a:fillRect/>
                </a:stretch>
              </a:blipFill>
            </p:spPr>
            <p:txBody>
              <a:bodyPr/>
              <a:lstStyle/>
              <a:p>
                <a:r>
                  <a:rPr lang="es-ES">
                    <a:noFill/>
                  </a:rPr>
                  <a:t> </a:t>
                </a:r>
              </a:p>
            </p:txBody>
          </p:sp>
        </mc:Fallback>
      </mc:AlternateContent>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6" descr="figure2329">
            <a:extLst>
              <a:ext uri="{FF2B5EF4-FFF2-40B4-BE49-F238E27FC236}">
                <a16:creationId xmlns:a16="http://schemas.microsoft.com/office/drawing/2014/main" id="{41416CAA-2D98-DC88-3441-A1B5A601BF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53487" t="48750" b="15646"/>
          <a:stretch>
            <a:fillRect/>
          </a:stretch>
        </p:blipFill>
        <p:spPr bwMode="auto">
          <a:xfrm>
            <a:off x="5038725" y="4105275"/>
            <a:ext cx="2405063" cy="19145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17411" name="1 Título">
            <a:extLst>
              <a:ext uri="{FF2B5EF4-FFF2-40B4-BE49-F238E27FC236}">
                <a16:creationId xmlns:a16="http://schemas.microsoft.com/office/drawing/2014/main" id="{B4FF1570-E3E7-902F-69DF-D7E139D7AE31}"/>
              </a:ext>
            </a:extLst>
          </p:cNvPr>
          <p:cNvSpPr>
            <a:spLocks noGrp="1" noChangeArrowheads="1"/>
          </p:cNvSpPr>
          <p:nvPr>
            <p:ph type="title"/>
          </p:nvPr>
        </p:nvSpPr>
        <p:spPr>
          <a:xfrm>
            <a:off x="1371600" y="488950"/>
            <a:ext cx="7086600" cy="762000"/>
          </a:xfrm>
        </p:spPr>
        <p:txBody>
          <a:bodyPr/>
          <a:lstStyle/>
          <a:p>
            <a:r>
              <a:rPr lang="es-MX" altLang="es-MX" sz="3200"/>
              <a:t>Convergencia del descenso del gradiente</a:t>
            </a:r>
            <a:endParaRPr lang="es-ES" altLang="es-MX" sz="3200"/>
          </a:p>
        </p:txBody>
      </p:sp>
      <p:sp>
        <p:nvSpPr>
          <p:cNvPr id="17412" name="3 Marcador de número de diapositiva">
            <a:extLst>
              <a:ext uri="{FF2B5EF4-FFF2-40B4-BE49-F238E27FC236}">
                <a16:creationId xmlns:a16="http://schemas.microsoft.com/office/drawing/2014/main" id="{12162235-00ED-626E-DE0D-0B7B947F1E90}"/>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CEEF8997-BB42-4823-AA70-ACB5204D1136}" type="slidenum">
              <a:rPr lang="en-US" altLang="es-MX" sz="1400"/>
              <a:pPr>
                <a:spcBef>
                  <a:spcPct val="0"/>
                </a:spcBef>
                <a:buFontTx/>
                <a:buNone/>
              </a:pPr>
              <a:t>14</a:t>
            </a:fld>
            <a:endParaRPr lang="en-US" altLang="es-MX" sz="1400"/>
          </a:p>
        </p:txBody>
      </p:sp>
      <p:sp>
        <p:nvSpPr>
          <p:cNvPr id="17413" name="26 CuadroTexto">
            <a:extLst>
              <a:ext uri="{FF2B5EF4-FFF2-40B4-BE49-F238E27FC236}">
                <a16:creationId xmlns:a16="http://schemas.microsoft.com/office/drawing/2014/main" id="{16F821C7-7BCC-E5E1-D210-F3E029D33C69}"/>
              </a:ext>
            </a:extLst>
          </p:cNvPr>
          <p:cNvSpPr txBox="1">
            <a:spLocks noChangeArrowheads="1"/>
          </p:cNvSpPr>
          <p:nvPr/>
        </p:nvSpPr>
        <p:spPr bwMode="auto">
          <a:xfrm>
            <a:off x="1914525" y="3292475"/>
            <a:ext cx="757238"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l-GR" altLang="es-MX" sz="1800">
                <a:cs typeface="Times New Roman" panose="02020603050405020304" pitchFamily="18" charset="0"/>
              </a:rPr>
              <a:t>η</a:t>
            </a:r>
            <a:r>
              <a:rPr lang="es-MX" altLang="es-MX" sz="1800"/>
              <a:t>=0.1</a:t>
            </a:r>
          </a:p>
          <a:p>
            <a:pPr>
              <a:spcBef>
                <a:spcPct val="0"/>
              </a:spcBef>
              <a:buFontTx/>
              <a:buNone/>
            </a:pPr>
            <a:r>
              <a:rPr lang="es-MX" altLang="es-MX" sz="1800"/>
              <a:t>α=0.0</a:t>
            </a:r>
            <a:endParaRPr lang="es-ES" altLang="es-MX" sz="1800"/>
          </a:p>
        </p:txBody>
      </p:sp>
      <p:sp>
        <p:nvSpPr>
          <p:cNvPr id="17414" name="27 CuadroTexto">
            <a:extLst>
              <a:ext uri="{FF2B5EF4-FFF2-40B4-BE49-F238E27FC236}">
                <a16:creationId xmlns:a16="http://schemas.microsoft.com/office/drawing/2014/main" id="{B6B71351-098C-A78D-A1C5-4134828C9E4C}"/>
              </a:ext>
            </a:extLst>
          </p:cNvPr>
          <p:cNvSpPr txBox="1">
            <a:spLocks noChangeArrowheads="1"/>
          </p:cNvSpPr>
          <p:nvPr/>
        </p:nvSpPr>
        <p:spPr bwMode="auto">
          <a:xfrm>
            <a:off x="5030788" y="3378200"/>
            <a:ext cx="86677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l-GR" altLang="es-MX" sz="1800">
                <a:cs typeface="Times New Roman" panose="02020603050405020304" pitchFamily="18" charset="0"/>
              </a:rPr>
              <a:t>η</a:t>
            </a:r>
            <a:r>
              <a:rPr lang="es-MX" altLang="es-MX" sz="1800"/>
              <a:t>=1.0</a:t>
            </a:r>
          </a:p>
          <a:p>
            <a:pPr>
              <a:spcBef>
                <a:spcPct val="0"/>
              </a:spcBef>
              <a:buFontTx/>
              <a:buNone/>
            </a:pPr>
            <a:r>
              <a:rPr lang="es-MX" altLang="es-MX" sz="1800"/>
              <a:t>α=0.25</a:t>
            </a:r>
            <a:endParaRPr lang="es-ES" altLang="es-MX" sz="1800"/>
          </a:p>
        </p:txBody>
      </p:sp>
      <p:sp>
        <p:nvSpPr>
          <p:cNvPr id="17415" name="29 CuadroTexto">
            <a:extLst>
              <a:ext uri="{FF2B5EF4-FFF2-40B4-BE49-F238E27FC236}">
                <a16:creationId xmlns:a16="http://schemas.microsoft.com/office/drawing/2014/main" id="{BEEDD12F-F453-C71C-8C41-EC06C3324570}"/>
              </a:ext>
            </a:extLst>
          </p:cNvPr>
          <p:cNvSpPr txBox="1">
            <a:spLocks noChangeArrowheads="1"/>
          </p:cNvSpPr>
          <p:nvPr/>
        </p:nvSpPr>
        <p:spPr bwMode="auto">
          <a:xfrm>
            <a:off x="1903413" y="5954713"/>
            <a:ext cx="757237"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l-GR" altLang="es-MX" sz="1800">
                <a:cs typeface="Times New Roman" panose="02020603050405020304" pitchFamily="18" charset="0"/>
              </a:rPr>
              <a:t>η</a:t>
            </a:r>
            <a:r>
              <a:rPr lang="es-MX" altLang="es-MX" sz="1800"/>
              <a:t>=0.1</a:t>
            </a:r>
          </a:p>
          <a:p>
            <a:pPr>
              <a:spcBef>
                <a:spcPct val="0"/>
              </a:spcBef>
              <a:buFontTx/>
              <a:buNone/>
            </a:pPr>
            <a:r>
              <a:rPr lang="es-MX" altLang="es-MX" sz="1800"/>
              <a:t>α=0.5</a:t>
            </a:r>
            <a:endParaRPr lang="es-ES" altLang="es-MX" sz="1800"/>
          </a:p>
        </p:txBody>
      </p:sp>
      <p:sp>
        <p:nvSpPr>
          <p:cNvPr id="17416" name="30 CuadroTexto">
            <a:extLst>
              <a:ext uri="{FF2B5EF4-FFF2-40B4-BE49-F238E27FC236}">
                <a16:creationId xmlns:a16="http://schemas.microsoft.com/office/drawing/2014/main" id="{AFEC34F2-4382-9518-20AE-514FA5559087}"/>
              </a:ext>
            </a:extLst>
          </p:cNvPr>
          <p:cNvSpPr txBox="1">
            <a:spLocks noChangeArrowheads="1"/>
          </p:cNvSpPr>
          <p:nvPr/>
        </p:nvSpPr>
        <p:spPr bwMode="auto">
          <a:xfrm>
            <a:off x="5072063" y="6040438"/>
            <a:ext cx="86677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l-GR" altLang="es-MX" sz="1800">
                <a:cs typeface="Times New Roman" panose="02020603050405020304" pitchFamily="18" charset="0"/>
              </a:rPr>
              <a:t>η</a:t>
            </a:r>
            <a:r>
              <a:rPr lang="es-MX" altLang="es-MX" sz="1800"/>
              <a:t>=0.6</a:t>
            </a:r>
          </a:p>
          <a:p>
            <a:pPr>
              <a:spcBef>
                <a:spcPct val="0"/>
              </a:spcBef>
              <a:buFontTx/>
              <a:buNone/>
            </a:pPr>
            <a:r>
              <a:rPr lang="es-MX" altLang="es-MX" sz="1800"/>
              <a:t>α=0.6</a:t>
            </a:r>
            <a:endParaRPr lang="es-ES" altLang="es-MX" sz="1800"/>
          </a:p>
        </p:txBody>
      </p:sp>
      <p:pic>
        <p:nvPicPr>
          <p:cNvPr id="17417" name="Picture 6" descr="figure2329">
            <a:extLst>
              <a:ext uri="{FF2B5EF4-FFF2-40B4-BE49-F238E27FC236}">
                <a16:creationId xmlns:a16="http://schemas.microsoft.com/office/drawing/2014/main" id="{74652B0E-1175-63F7-75F3-D968F1D8BA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1152" r="50740" b="63219"/>
          <a:stretch>
            <a:fillRect/>
          </a:stretch>
        </p:blipFill>
        <p:spPr bwMode="auto">
          <a:xfrm>
            <a:off x="1920875" y="1366838"/>
            <a:ext cx="2546350" cy="191611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17418" name="Picture 6" descr="figure2329">
            <a:extLst>
              <a:ext uri="{FF2B5EF4-FFF2-40B4-BE49-F238E27FC236}">
                <a16:creationId xmlns:a16="http://schemas.microsoft.com/office/drawing/2014/main" id="{BFC581E1-348C-CFE2-A0B1-80BF7DE52B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52965" t="990" b="63057"/>
          <a:stretch>
            <a:fillRect/>
          </a:stretch>
        </p:blipFill>
        <p:spPr bwMode="auto">
          <a:xfrm>
            <a:off x="5040313" y="1446213"/>
            <a:ext cx="2432050" cy="193198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17419" name="Picture 6" descr="figure2329">
            <a:extLst>
              <a:ext uri="{FF2B5EF4-FFF2-40B4-BE49-F238E27FC236}">
                <a16:creationId xmlns:a16="http://schemas.microsoft.com/office/drawing/2014/main" id="{3A048BB3-7CAB-59F9-A0C3-DA2866F900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48604" r="53603" b="15929"/>
          <a:stretch>
            <a:fillRect/>
          </a:stretch>
        </p:blipFill>
        <p:spPr bwMode="auto">
          <a:xfrm>
            <a:off x="1893888" y="4005263"/>
            <a:ext cx="2398712" cy="19081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17420" name="34 CuadroTexto">
            <a:extLst>
              <a:ext uri="{FF2B5EF4-FFF2-40B4-BE49-F238E27FC236}">
                <a16:creationId xmlns:a16="http://schemas.microsoft.com/office/drawing/2014/main" id="{16822F79-7F95-F5D7-2E74-48184EE35101}"/>
              </a:ext>
            </a:extLst>
          </p:cNvPr>
          <p:cNvSpPr txBox="1">
            <a:spLocks noChangeArrowheads="1"/>
          </p:cNvSpPr>
          <p:nvPr/>
        </p:nvSpPr>
        <p:spPr bwMode="auto">
          <a:xfrm>
            <a:off x="3055938" y="3465513"/>
            <a:ext cx="10128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s-MX" altLang="es-MX" sz="1800"/>
              <a:t>52 ciclos</a:t>
            </a:r>
            <a:endParaRPr lang="es-ES" altLang="es-MX" sz="1800"/>
          </a:p>
        </p:txBody>
      </p:sp>
      <p:sp>
        <p:nvSpPr>
          <p:cNvPr id="17421" name="35 CuadroTexto">
            <a:extLst>
              <a:ext uri="{FF2B5EF4-FFF2-40B4-BE49-F238E27FC236}">
                <a16:creationId xmlns:a16="http://schemas.microsoft.com/office/drawing/2014/main" id="{A5F02D19-3C13-E1C3-763F-1C045CF9198A}"/>
              </a:ext>
            </a:extLst>
          </p:cNvPr>
          <p:cNvSpPr txBox="1">
            <a:spLocks noChangeArrowheads="1"/>
          </p:cNvSpPr>
          <p:nvPr/>
        </p:nvSpPr>
        <p:spPr bwMode="auto">
          <a:xfrm>
            <a:off x="6038850" y="3497263"/>
            <a:ext cx="11271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s-MX" altLang="es-MX" sz="1800"/>
              <a:t>100 ciclos</a:t>
            </a:r>
            <a:endParaRPr lang="es-ES" altLang="es-MX" sz="1800"/>
          </a:p>
        </p:txBody>
      </p:sp>
      <p:sp>
        <p:nvSpPr>
          <p:cNvPr id="17422" name="36 CuadroTexto">
            <a:extLst>
              <a:ext uri="{FF2B5EF4-FFF2-40B4-BE49-F238E27FC236}">
                <a16:creationId xmlns:a16="http://schemas.microsoft.com/office/drawing/2014/main" id="{AD285C0E-5512-D99E-EA02-55A99D7140B5}"/>
              </a:ext>
            </a:extLst>
          </p:cNvPr>
          <p:cNvSpPr txBox="1">
            <a:spLocks noChangeArrowheads="1"/>
          </p:cNvSpPr>
          <p:nvPr/>
        </p:nvSpPr>
        <p:spPr bwMode="auto">
          <a:xfrm>
            <a:off x="6013450" y="6178550"/>
            <a:ext cx="11271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s-MX" altLang="es-MX" sz="1800"/>
              <a:t>100 ciclos</a:t>
            </a:r>
            <a:endParaRPr lang="es-ES" altLang="es-MX" sz="1800"/>
          </a:p>
        </p:txBody>
      </p:sp>
      <p:sp>
        <p:nvSpPr>
          <p:cNvPr id="17423" name="37 CuadroTexto">
            <a:extLst>
              <a:ext uri="{FF2B5EF4-FFF2-40B4-BE49-F238E27FC236}">
                <a16:creationId xmlns:a16="http://schemas.microsoft.com/office/drawing/2014/main" id="{19EB1592-CAA3-6068-3A6D-1C0125F79C01}"/>
              </a:ext>
            </a:extLst>
          </p:cNvPr>
          <p:cNvSpPr txBox="1">
            <a:spLocks noChangeArrowheads="1"/>
          </p:cNvSpPr>
          <p:nvPr/>
        </p:nvSpPr>
        <p:spPr bwMode="auto">
          <a:xfrm>
            <a:off x="2990850" y="6083300"/>
            <a:ext cx="10128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s-MX" altLang="es-MX" sz="1800"/>
              <a:t>29 ciclos</a:t>
            </a:r>
            <a:endParaRPr lang="es-ES" altLang="es-MX" sz="180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371600" y="448235"/>
            <a:ext cx="7086600" cy="762000"/>
          </a:xfrm>
        </p:spPr>
        <p:txBody>
          <a:bodyPr/>
          <a:lstStyle/>
          <a:p>
            <a:r>
              <a:rPr lang="es-MX" sz="3600" dirty="0">
                <a:latin typeface="Calibri" panose="020F0502020204030204" pitchFamily="34" charset="0"/>
                <a:cs typeface="Calibri" panose="020F0502020204030204" pitchFamily="34" charset="0"/>
              </a:rPr>
              <a:t>Algoritmo </a:t>
            </a:r>
            <a:r>
              <a:rPr lang="es-MX" sz="3600" noProof="1">
                <a:latin typeface="Calibri" panose="020F0502020204030204" pitchFamily="34" charset="0"/>
                <a:cs typeface="Calibri" panose="020F0502020204030204" pitchFamily="34" charset="0"/>
              </a:rPr>
              <a:t>Backpropagation</a:t>
            </a:r>
          </a:p>
        </p:txBody>
      </p:sp>
      <mc:AlternateContent xmlns:mc="http://schemas.openxmlformats.org/markup-compatibility/2006" xmlns:a14="http://schemas.microsoft.com/office/drawing/2010/main">
        <mc:Choice Requires="a14">
          <p:sp>
            <p:nvSpPr>
              <p:cNvPr id="3" name="Marcador de contenido 2"/>
              <p:cNvSpPr>
                <a:spLocks noGrp="1"/>
              </p:cNvSpPr>
              <p:nvPr>
                <p:ph sz="half" idx="1"/>
              </p:nvPr>
            </p:nvSpPr>
            <p:spPr>
              <a:xfrm>
                <a:off x="1246093" y="1288869"/>
                <a:ext cx="3937779" cy="5225142"/>
              </a:xfrm>
            </p:spPr>
            <p:txBody>
              <a:bodyPr>
                <a:noAutofit/>
              </a:bodyPr>
              <a:lstStyle/>
              <a:p>
                <a:pPr marL="0" indent="0" algn="just">
                  <a:spcBef>
                    <a:spcPts val="0"/>
                  </a:spcBef>
                  <a:spcAft>
                    <a:spcPts val="600"/>
                  </a:spcAft>
                  <a:buNone/>
                </a:pPr>
                <a:r>
                  <a:rPr lang="es-MX" sz="1400" dirty="0">
                    <a:latin typeface="Calibri" panose="020F0502020204030204" pitchFamily="34" charset="0"/>
                    <a:cs typeface="Calibri" panose="020F0502020204030204" pitchFamily="34" charset="0"/>
                  </a:rPr>
                  <a:t>El algoritmo </a:t>
                </a:r>
                <a:r>
                  <a:rPr lang="es-MX" sz="1400" noProof="1">
                    <a:latin typeface="Calibri" panose="020F0502020204030204" pitchFamily="34" charset="0"/>
                    <a:cs typeface="Calibri" panose="020F0502020204030204" pitchFamily="34" charset="0"/>
                  </a:rPr>
                  <a:t>backpropagation</a:t>
                </a:r>
                <a:r>
                  <a:rPr lang="es-MX" sz="1400" dirty="0">
                    <a:latin typeface="Calibri" panose="020F0502020204030204" pitchFamily="34" charset="0"/>
                    <a:cs typeface="Calibri" panose="020F0502020204030204" pitchFamily="34" charset="0"/>
                  </a:rPr>
                  <a:t> fue introducido en 1986 al entrenamiento de redes neuronales multicapa por </a:t>
                </a:r>
                <a:r>
                  <a:rPr lang="en-US" sz="1400" noProof="1">
                    <a:solidFill>
                      <a:srgbClr val="002060"/>
                    </a:solidFill>
                    <a:latin typeface="Calibri" panose="020F0502020204030204" pitchFamily="34" charset="0"/>
                    <a:cs typeface="Calibri" panose="020F0502020204030204" pitchFamily="34" charset="0"/>
                  </a:rPr>
                  <a:t>Rumelhart</a:t>
                </a:r>
                <a:r>
                  <a:rPr lang="es-MX" sz="1400" dirty="0">
                    <a:solidFill>
                      <a:srgbClr val="002060"/>
                    </a:solidFill>
                    <a:latin typeface="Calibri" panose="020F0502020204030204" pitchFamily="34" charset="0"/>
                    <a:cs typeface="Calibri" panose="020F0502020204030204" pitchFamily="34" charset="0"/>
                  </a:rPr>
                  <a:t>, Hinton y Williams</a:t>
                </a:r>
                <a:r>
                  <a:rPr lang="es-MX" sz="1400" dirty="0">
                    <a:latin typeface="Calibri" panose="020F0502020204030204" pitchFamily="34" charset="0"/>
                    <a:cs typeface="Calibri" panose="020F0502020204030204" pitchFamily="34" charset="0"/>
                  </a:rPr>
                  <a:t>. Es una generalización de la regla delta que usa la regla de la cadena para calcular el gradiente.</a:t>
                </a:r>
              </a:p>
              <a:p>
                <a:pPr marL="0" indent="0">
                  <a:spcBef>
                    <a:spcPts val="0"/>
                  </a:spcBef>
                  <a:spcAft>
                    <a:spcPts val="600"/>
                  </a:spcAft>
                  <a:buNone/>
                </a:pPr>
                <a:r>
                  <a:rPr lang="es-MX" sz="1400" dirty="0">
                    <a:latin typeface="Calibri" panose="020F0502020204030204" pitchFamily="34" charset="0"/>
                    <a:cs typeface="Calibri" panose="020F0502020204030204" pitchFamily="34" charset="0"/>
                  </a:rPr>
                  <a:t>Usando el descenso del gradiente:</a:t>
                </a:r>
                <a:endParaRPr lang="es-MX" sz="1100" dirty="0">
                  <a:latin typeface="Calibri" panose="020F0502020204030204" pitchFamily="34" charset="0"/>
                  <a:cs typeface="Calibri" panose="020F0502020204030204" pitchFamily="34" charset="0"/>
                </a:endParaRPr>
              </a:p>
              <a:p>
                <a:pPr marL="268288" indent="-268288">
                  <a:spcBef>
                    <a:spcPts val="0"/>
                  </a:spcBef>
                  <a:buFont typeface="+mj-lt"/>
                  <a:buAutoNum type="arabicPeriod"/>
                </a:pPr>
                <a:r>
                  <a:rPr lang="es-MX" sz="1400" dirty="0">
                    <a:solidFill>
                      <a:srgbClr val="002060"/>
                    </a:solidFill>
                    <a:latin typeface="Calibri" panose="020F0502020204030204" pitchFamily="34" charset="0"/>
                    <a:cs typeface="Calibri" panose="020F0502020204030204" pitchFamily="34" charset="0"/>
                  </a:rPr>
                  <a:t>Inicialización:</a:t>
                </a:r>
                <a:endParaRPr lang="es-MX" sz="1600" dirty="0">
                  <a:solidFill>
                    <a:srgbClr val="002060"/>
                  </a:solidFill>
                  <a:latin typeface="Calibri" panose="020F0502020204030204" pitchFamily="34" charset="0"/>
                  <a:cs typeface="Calibri" panose="020F0502020204030204" pitchFamily="34" charset="0"/>
                </a:endParaRPr>
              </a:p>
              <a:p>
                <a:pPr marL="269875" lvl="2" indent="0">
                  <a:spcBef>
                    <a:spcPts val="0"/>
                  </a:spcBef>
                  <a:buNone/>
                </a:pPr>
                <a:r>
                  <a:rPr lang="es-MX" sz="1200" dirty="0">
                    <a:latin typeface="Calibri" panose="020F0502020204030204" pitchFamily="34" charset="0"/>
                    <a:cs typeface="Calibri" panose="020F0502020204030204" pitchFamily="34" charset="0"/>
                  </a:rPr>
                  <a:t>Inicializar los pesos con valores aleatorios pequeños</a:t>
                </a:r>
              </a:p>
              <a:p>
                <a:pPr marL="268288" indent="-268288">
                  <a:spcBef>
                    <a:spcPts val="0"/>
                  </a:spcBef>
                  <a:buFont typeface="+mj-lt"/>
                  <a:buAutoNum type="arabicPeriod"/>
                </a:pPr>
                <a:r>
                  <a:rPr lang="es-MX" sz="1400" dirty="0">
                    <a:solidFill>
                      <a:srgbClr val="002060"/>
                    </a:solidFill>
                    <a:latin typeface="Calibri" panose="020F0502020204030204" pitchFamily="34" charset="0"/>
                    <a:cs typeface="Calibri" panose="020F0502020204030204" pitchFamily="34" charset="0"/>
                  </a:rPr>
                  <a:t>Cómputo hacia adelante:</a:t>
                </a:r>
              </a:p>
              <a:p>
                <a:pPr marL="268288" lvl="2" indent="0">
                  <a:spcBef>
                    <a:spcPts val="0"/>
                  </a:spcBef>
                  <a:buNone/>
                </a:pPr>
                <a:r>
                  <a:rPr lang="es-MX" sz="1200" dirty="0">
                    <a:latin typeface="Calibri" panose="020F0502020204030204" pitchFamily="34" charset="0"/>
                    <a:cs typeface="Calibri" panose="020F0502020204030204" pitchFamily="34" charset="0"/>
                  </a:rPr>
                  <a:t>Para cada par de aprendizaje </a:t>
                </a:r>
              </a:p>
              <a:p>
                <a:pPr marL="268288" lvl="2" indent="0">
                  <a:spcBef>
                    <a:spcPts val="0"/>
                  </a:spcBef>
                  <a:buNone/>
                </a:pPr>
                <a14:m>
                  <m:oMath xmlns:m="http://schemas.openxmlformats.org/officeDocument/2006/math">
                    <m:r>
                      <a:rPr lang="es-MX" sz="1200" b="1" i="0" smtClean="0">
                        <a:latin typeface="Cambria Math" panose="02040503050406030204" pitchFamily="18" charset="0"/>
                      </a:rPr>
                      <m:t>(</m:t>
                    </m:r>
                    <m:r>
                      <a:rPr lang="es-MX" sz="1200" b="1">
                        <a:latin typeface="Cambria Math" panose="02040503050406030204" pitchFamily="18" charset="0"/>
                      </a:rPr>
                      <m:t>𝐱</m:t>
                    </m:r>
                    <m:d>
                      <m:dPr>
                        <m:ctrlPr>
                          <a:rPr lang="es-MX" sz="1200" b="1" i="1">
                            <a:latin typeface="Cambria Math" panose="02040503050406030204" pitchFamily="18" charset="0"/>
                          </a:rPr>
                        </m:ctrlPr>
                      </m:dPr>
                      <m:e>
                        <m:r>
                          <a:rPr lang="es-MX" sz="1200" i="1">
                            <a:latin typeface="Cambria Math" panose="02040503050406030204" pitchFamily="18" charset="0"/>
                          </a:rPr>
                          <m:t>𝑖</m:t>
                        </m:r>
                      </m:e>
                    </m:d>
                    <m:r>
                      <a:rPr lang="es-MX" sz="1200" b="0" i="1" smtClean="0">
                        <a:latin typeface="Cambria Math" panose="02040503050406030204" pitchFamily="18" charset="0"/>
                      </a:rPr>
                      <m:t>,</m:t>
                    </m:r>
                    <m:r>
                      <a:rPr lang="es-MX" sz="1200" b="0" i="1" smtClean="0">
                        <a:latin typeface="Cambria Math" panose="02040503050406030204" pitchFamily="18" charset="0"/>
                      </a:rPr>
                      <m:t>𝑑</m:t>
                    </m:r>
                    <m:r>
                      <a:rPr lang="es-MX" sz="1200" b="0" i="1" smtClean="0">
                        <a:latin typeface="Cambria Math" panose="02040503050406030204" pitchFamily="18" charset="0"/>
                      </a:rPr>
                      <m:t>(</m:t>
                    </m:r>
                    <m:r>
                      <a:rPr lang="es-MX" sz="1200" b="0" i="1" smtClean="0">
                        <a:latin typeface="Cambria Math" panose="02040503050406030204" pitchFamily="18" charset="0"/>
                      </a:rPr>
                      <m:t>𝑖</m:t>
                    </m:r>
                    <m:r>
                      <a:rPr lang="es-MX" sz="1200" b="0" i="1" smtClean="0">
                        <a:latin typeface="Cambria Math" panose="02040503050406030204" pitchFamily="18" charset="0"/>
                      </a:rPr>
                      <m:t>)) </m:t>
                    </m:r>
                    <m:r>
                      <a:rPr lang="es-MX" sz="1200" b="0" i="1" smtClean="0">
                        <a:latin typeface="Cambria Math" panose="02040503050406030204" pitchFamily="18" charset="0"/>
                      </a:rPr>
                      <m:t>𝑖</m:t>
                    </m:r>
                    <m:r>
                      <a:rPr lang="es-MX" sz="1200" b="0" i="1" smtClean="0">
                        <a:latin typeface="Cambria Math" panose="02040503050406030204" pitchFamily="18" charset="0"/>
                      </a:rPr>
                      <m:t>=1,2,…,</m:t>
                    </m:r>
                    <m:r>
                      <a:rPr lang="es-MX" sz="1200" b="0" i="1" smtClean="0">
                        <a:latin typeface="Cambria Math" panose="02040503050406030204" pitchFamily="18" charset="0"/>
                      </a:rPr>
                      <m:t>𝑁</m:t>
                    </m:r>
                  </m:oMath>
                </a14:m>
                <a:r>
                  <a:rPr lang="es-MX" sz="1200" dirty="0">
                    <a:latin typeface="Calibri" panose="020F0502020204030204" pitchFamily="34" charset="0"/>
                    <a:cs typeface="Calibri" panose="020F0502020204030204" pitchFamily="34" charset="0"/>
                  </a:rPr>
                  <a:t> </a:t>
                </a:r>
              </a:p>
              <a:p>
                <a:pPr marL="268288" lvl="2" indent="0">
                  <a:spcBef>
                    <a:spcPts val="0"/>
                  </a:spcBef>
                  <a:buNone/>
                </a:pPr>
                <a:r>
                  <a:rPr lang="es-MX" sz="1200" dirty="0">
                    <a:latin typeface="Calibri" panose="020F0502020204030204" pitchFamily="34" charset="0"/>
                    <a:cs typeface="Calibri" panose="020F0502020204030204" pitchFamily="34" charset="0"/>
                  </a:rPr>
                  <a:t>calcular la entrada neta y salida de cada una de las neuronas</a:t>
                </a:r>
              </a:p>
              <a:p>
                <a:pPr marL="179388" lvl="1" indent="-179388">
                  <a:spcBef>
                    <a:spcPts val="0"/>
                  </a:spcBef>
                  <a:buNone/>
                </a:pPr>
                <a14:m>
                  <m:oMathPara xmlns:m="http://schemas.openxmlformats.org/officeDocument/2006/math">
                    <m:oMathParaPr>
                      <m:jc m:val="centerGroup"/>
                    </m:oMathParaPr>
                    <m:oMath xmlns:m="http://schemas.openxmlformats.org/officeDocument/2006/math">
                      <m:sSubSup>
                        <m:sSubSupPr>
                          <m:ctrlPr>
                            <a:rPr lang="es-MX" sz="1200" i="1">
                              <a:latin typeface="Cambria Math" panose="02040503050406030204" pitchFamily="18" charset="0"/>
                            </a:rPr>
                          </m:ctrlPr>
                        </m:sSubSupPr>
                        <m:e>
                          <m:r>
                            <a:rPr lang="es-MX" sz="1200" i="1">
                              <a:latin typeface="Cambria Math" panose="02040503050406030204" pitchFamily="18" charset="0"/>
                            </a:rPr>
                            <m:t>𝑣</m:t>
                          </m:r>
                        </m:e>
                        <m:sub>
                          <m:r>
                            <a:rPr lang="es-MX" sz="1200" i="1">
                              <a:latin typeface="Cambria Math" panose="02040503050406030204" pitchFamily="18" charset="0"/>
                            </a:rPr>
                            <m:t>𝑗</m:t>
                          </m:r>
                        </m:sub>
                        <m:sup>
                          <m:r>
                            <a:rPr lang="es-MX" sz="1200" i="1">
                              <a:latin typeface="Cambria Math" panose="02040503050406030204" pitchFamily="18" charset="0"/>
                            </a:rPr>
                            <m:t>𝑟</m:t>
                          </m:r>
                        </m:sup>
                      </m:sSubSup>
                      <m:d>
                        <m:dPr>
                          <m:ctrlPr>
                            <a:rPr lang="es-MX" sz="1200" i="1">
                              <a:latin typeface="Cambria Math" panose="02040503050406030204" pitchFamily="18" charset="0"/>
                            </a:rPr>
                          </m:ctrlPr>
                        </m:dPr>
                        <m:e>
                          <m:r>
                            <a:rPr lang="es-MX" sz="1200" i="1">
                              <a:latin typeface="Cambria Math" panose="02040503050406030204" pitchFamily="18" charset="0"/>
                            </a:rPr>
                            <m:t>𝑖</m:t>
                          </m:r>
                        </m:e>
                      </m:d>
                      <m:r>
                        <a:rPr lang="es-MX" sz="1200" i="1">
                          <a:latin typeface="Cambria Math" panose="02040503050406030204" pitchFamily="18" charset="0"/>
                        </a:rPr>
                        <m:t>,</m:t>
                      </m:r>
                      <m:sSubSup>
                        <m:sSubSupPr>
                          <m:ctrlPr>
                            <a:rPr lang="es-MX" sz="1200" i="1">
                              <a:latin typeface="Cambria Math" panose="02040503050406030204" pitchFamily="18" charset="0"/>
                            </a:rPr>
                          </m:ctrlPr>
                        </m:sSubSupPr>
                        <m:e>
                          <m:r>
                            <a:rPr lang="es-MX" sz="1200" i="1">
                              <a:latin typeface="Cambria Math" panose="02040503050406030204" pitchFamily="18" charset="0"/>
                            </a:rPr>
                            <m:t>𝑦</m:t>
                          </m:r>
                        </m:e>
                        <m:sub>
                          <m:r>
                            <a:rPr lang="es-MX" sz="1200" i="1">
                              <a:latin typeface="Cambria Math" panose="02040503050406030204" pitchFamily="18" charset="0"/>
                            </a:rPr>
                            <m:t>𝑗</m:t>
                          </m:r>
                        </m:sub>
                        <m:sup>
                          <m:r>
                            <a:rPr lang="es-MX" sz="1200" i="1">
                              <a:latin typeface="Cambria Math" panose="02040503050406030204" pitchFamily="18" charset="0"/>
                            </a:rPr>
                            <m:t>𝑟</m:t>
                          </m:r>
                        </m:sup>
                      </m:sSubSup>
                      <m:d>
                        <m:dPr>
                          <m:ctrlPr>
                            <a:rPr lang="es-MX" sz="1200" i="1">
                              <a:latin typeface="Cambria Math" panose="02040503050406030204" pitchFamily="18" charset="0"/>
                            </a:rPr>
                          </m:ctrlPr>
                        </m:dPr>
                        <m:e>
                          <m:r>
                            <a:rPr lang="es-MX" sz="1200" i="1">
                              <a:latin typeface="Cambria Math" panose="02040503050406030204" pitchFamily="18" charset="0"/>
                            </a:rPr>
                            <m:t>𝑖</m:t>
                          </m:r>
                        </m:e>
                      </m:d>
                      <m:r>
                        <a:rPr lang="es-MX" sz="1200" i="1">
                          <a:latin typeface="Cambria Math" panose="02040503050406030204" pitchFamily="18" charset="0"/>
                        </a:rPr>
                        <m:t>=</m:t>
                      </m:r>
                      <m:r>
                        <a:rPr lang="es-MX" sz="1200" i="1">
                          <a:latin typeface="Cambria Math" panose="02040503050406030204" pitchFamily="18" charset="0"/>
                        </a:rPr>
                        <m:t>𝑓</m:t>
                      </m:r>
                      <m:d>
                        <m:dPr>
                          <m:ctrlPr>
                            <a:rPr lang="es-MX" sz="1200" i="1">
                              <a:latin typeface="Cambria Math" panose="02040503050406030204" pitchFamily="18" charset="0"/>
                            </a:rPr>
                          </m:ctrlPr>
                        </m:dPr>
                        <m:e>
                          <m:sSubSup>
                            <m:sSubSupPr>
                              <m:ctrlPr>
                                <a:rPr lang="es-MX" sz="1200" i="1">
                                  <a:latin typeface="Cambria Math" panose="02040503050406030204" pitchFamily="18" charset="0"/>
                                </a:rPr>
                              </m:ctrlPr>
                            </m:sSubSupPr>
                            <m:e>
                              <m:r>
                                <a:rPr lang="es-MX" sz="1200" i="1">
                                  <a:latin typeface="Cambria Math" panose="02040503050406030204" pitchFamily="18" charset="0"/>
                                </a:rPr>
                                <m:t>𝑣</m:t>
                              </m:r>
                            </m:e>
                            <m:sub>
                              <m:r>
                                <a:rPr lang="es-MX" sz="1200" i="1">
                                  <a:latin typeface="Cambria Math" panose="02040503050406030204" pitchFamily="18" charset="0"/>
                                </a:rPr>
                                <m:t>𝑗</m:t>
                              </m:r>
                            </m:sub>
                            <m:sup>
                              <m:r>
                                <a:rPr lang="es-MX" sz="1200" i="1">
                                  <a:latin typeface="Cambria Math" panose="02040503050406030204" pitchFamily="18" charset="0"/>
                                </a:rPr>
                                <m:t>𝑟</m:t>
                              </m:r>
                            </m:sup>
                          </m:sSubSup>
                          <m:d>
                            <m:dPr>
                              <m:ctrlPr>
                                <a:rPr lang="es-MX" sz="1200" i="1">
                                  <a:latin typeface="Cambria Math" panose="02040503050406030204" pitchFamily="18" charset="0"/>
                                </a:rPr>
                              </m:ctrlPr>
                            </m:dPr>
                            <m:e>
                              <m:r>
                                <a:rPr lang="es-MX" sz="1200" i="1">
                                  <a:latin typeface="Cambria Math" panose="02040503050406030204" pitchFamily="18" charset="0"/>
                                </a:rPr>
                                <m:t>𝑖</m:t>
                              </m:r>
                            </m:e>
                          </m:d>
                        </m:e>
                      </m:d>
                      <m:r>
                        <m:rPr>
                          <m:nor/>
                        </m:rPr>
                        <a:rPr lang="es-MX" sz="1200">
                          <a:latin typeface="Cambria Math" panose="02040503050406030204" pitchFamily="18" charset="0"/>
                        </a:rPr>
                        <m:t>, </m:t>
                      </m:r>
                      <m:r>
                        <a:rPr lang="es-MX" sz="1200" i="1">
                          <a:latin typeface="Cambria Math" panose="02040503050406030204" pitchFamily="18" charset="0"/>
                        </a:rPr>
                        <m:t>𝑗</m:t>
                      </m:r>
                      <m:r>
                        <a:rPr lang="es-MX" sz="1200" i="1">
                          <a:latin typeface="Cambria Math" panose="02040503050406030204" pitchFamily="18" charset="0"/>
                        </a:rPr>
                        <m:t>=1,2,…,</m:t>
                      </m:r>
                      <m:sSub>
                        <m:sSubPr>
                          <m:ctrlPr>
                            <a:rPr lang="es-MX" sz="1200" i="1">
                              <a:latin typeface="Cambria Math" panose="02040503050406030204" pitchFamily="18" charset="0"/>
                            </a:rPr>
                          </m:ctrlPr>
                        </m:sSubPr>
                        <m:e>
                          <m:r>
                            <a:rPr lang="es-MX" sz="1200" i="1">
                              <a:latin typeface="Cambria Math" panose="02040503050406030204" pitchFamily="18" charset="0"/>
                            </a:rPr>
                            <m:t>𝑘</m:t>
                          </m:r>
                        </m:e>
                        <m:sub>
                          <m:r>
                            <a:rPr lang="es-MX" sz="1200" i="1">
                              <a:latin typeface="Cambria Math" panose="02040503050406030204" pitchFamily="18" charset="0"/>
                            </a:rPr>
                            <m:t>𝑟</m:t>
                          </m:r>
                        </m:sub>
                      </m:sSub>
                      <m:r>
                        <a:rPr lang="es-MX" sz="1200" i="1">
                          <a:latin typeface="Cambria Math" panose="02040503050406030204" pitchFamily="18" charset="0"/>
                        </a:rPr>
                        <m:t>, </m:t>
                      </m:r>
                      <m:r>
                        <a:rPr lang="es-MX" sz="1200" i="1">
                          <a:latin typeface="Cambria Math" panose="02040503050406030204" pitchFamily="18" charset="0"/>
                        </a:rPr>
                        <m:t>𝑟</m:t>
                      </m:r>
                      <m:r>
                        <a:rPr lang="es-MX" sz="1200" i="1">
                          <a:latin typeface="Cambria Math" panose="02040503050406030204" pitchFamily="18" charset="0"/>
                        </a:rPr>
                        <m:t>=1,2,…,</m:t>
                      </m:r>
                      <m:r>
                        <a:rPr lang="es-MX" sz="1200" i="1">
                          <a:latin typeface="Cambria Math" panose="02040503050406030204" pitchFamily="18" charset="0"/>
                        </a:rPr>
                        <m:t>𝐿</m:t>
                      </m:r>
                    </m:oMath>
                  </m:oMathPara>
                </a14:m>
                <a:endParaRPr lang="es-MX" sz="1200" dirty="0"/>
              </a:p>
              <a:p>
                <a:pPr marL="269875" indent="-269875">
                  <a:spcBef>
                    <a:spcPts val="0"/>
                  </a:spcBef>
                  <a:buFont typeface="+mj-lt"/>
                  <a:buAutoNum type="arabicPeriod"/>
                </a:pPr>
                <a:r>
                  <a:rPr lang="es-MX" sz="1400" dirty="0">
                    <a:solidFill>
                      <a:srgbClr val="002060"/>
                    </a:solidFill>
                    <a:latin typeface="Calibri" panose="020F0502020204030204" pitchFamily="34" charset="0"/>
                    <a:cs typeface="Calibri" panose="020F0502020204030204" pitchFamily="34" charset="0"/>
                  </a:rPr>
                  <a:t>Cómputo hacia atrás:</a:t>
                </a:r>
              </a:p>
              <a:p>
                <a:pPr marL="179388" lvl="2" indent="0">
                  <a:spcBef>
                    <a:spcPts val="0"/>
                  </a:spcBef>
                  <a:buNone/>
                </a:pPr>
                <a:r>
                  <a:rPr lang="es-MX" sz="1200" dirty="0">
                    <a:latin typeface="Calibri" panose="020F0502020204030204" pitchFamily="34" charset="0"/>
                    <a:cs typeface="Calibri" panose="020F0502020204030204" pitchFamily="34" charset="0"/>
                  </a:rPr>
                  <a:t>Calcular empezando por la capa de salida</a:t>
                </a:r>
              </a:p>
              <a:p>
                <a:pPr marL="179388" lvl="1" indent="-179388">
                  <a:spcBef>
                    <a:spcPts val="0"/>
                  </a:spcBef>
                  <a:buNone/>
                </a:pPr>
                <a14:m>
                  <m:oMathPara xmlns:m="http://schemas.openxmlformats.org/officeDocument/2006/math">
                    <m:oMathParaPr>
                      <m:jc m:val="centerGroup"/>
                    </m:oMathParaPr>
                    <m:oMath xmlns:m="http://schemas.openxmlformats.org/officeDocument/2006/math">
                      <m:sSubSup>
                        <m:sSubSupPr>
                          <m:ctrlPr>
                            <a:rPr lang="es-MX" sz="1200" i="1">
                              <a:latin typeface="Cambria Math" panose="02040503050406030204" pitchFamily="18" charset="0"/>
                            </a:rPr>
                          </m:ctrlPr>
                        </m:sSubSupPr>
                        <m:e>
                          <m:r>
                            <a:rPr lang="es-MX" sz="1200" i="1">
                              <a:latin typeface="Cambria Math" panose="02040503050406030204" pitchFamily="18" charset="0"/>
                              <a:ea typeface="Cambria Math" panose="02040503050406030204" pitchFamily="18" charset="0"/>
                            </a:rPr>
                            <m:t>𝛿</m:t>
                          </m:r>
                        </m:e>
                        <m:sub>
                          <m:r>
                            <a:rPr lang="es-MX" sz="1200" b="0" i="1" smtClean="0">
                              <a:latin typeface="Cambria Math" panose="02040503050406030204" pitchFamily="18" charset="0"/>
                            </a:rPr>
                            <m:t>𝑗</m:t>
                          </m:r>
                        </m:sub>
                        <m:sup>
                          <m:r>
                            <a:rPr lang="es-MX" sz="1200" i="1">
                              <a:latin typeface="Cambria Math" panose="02040503050406030204" pitchFamily="18" charset="0"/>
                            </a:rPr>
                            <m:t>𝑟</m:t>
                          </m:r>
                        </m:sup>
                      </m:sSubSup>
                      <m:d>
                        <m:dPr>
                          <m:ctrlPr>
                            <a:rPr lang="es-MX" sz="1200" i="1">
                              <a:latin typeface="Cambria Math" panose="02040503050406030204" pitchFamily="18" charset="0"/>
                            </a:rPr>
                          </m:ctrlPr>
                        </m:dPr>
                        <m:e>
                          <m:r>
                            <a:rPr lang="es-MX" sz="1200" i="1">
                              <a:latin typeface="Cambria Math" panose="02040503050406030204" pitchFamily="18" charset="0"/>
                            </a:rPr>
                            <m:t>𝑖</m:t>
                          </m:r>
                        </m:e>
                      </m:d>
                    </m:oMath>
                  </m:oMathPara>
                </a14:m>
                <a:endParaRPr lang="es-MX" sz="1200" dirty="0"/>
              </a:p>
              <a:p>
                <a:pPr marL="179388" lvl="1" indent="-179388">
                  <a:spcBef>
                    <a:spcPts val="0"/>
                  </a:spcBef>
                  <a:buNone/>
                </a:pPr>
                <a14:m>
                  <m:oMathPara xmlns:m="http://schemas.openxmlformats.org/officeDocument/2006/math">
                    <m:oMathParaPr>
                      <m:jc m:val="centerGroup"/>
                    </m:oMathParaPr>
                    <m:oMath xmlns:m="http://schemas.openxmlformats.org/officeDocument/2006/math">
                      <m:r>
                        <a:rPr lang="es-MX" sz="1200" b="0" i="1" smtClean="0">
                          <a:latin typeface="Cambria Math" panose="02040503050406030204" pitchFamily="18" charset="0"/>
                        </a:rPr>
                        <m:t> </m:t>
                      </m:r>
                      <m:r>
                        <a:rPr lang="es-MX" sz="1200" b="0" i="1" smtClean="0">
                          <a:latin typeface="Cambria Math" panose="02040503050406030204" pitchFamily="18" charset="0"/>
                        </a:rPr>
                        <m:t>𝑟</m:t>
                      </m:r>
                      <m:r>
                        <a:rPr lang="es-MX" sz="1200" b="0" i="1" smtClean="0">
                          <a:latin typeface="Cambria Math" panose="02040503050406030204" pitchFamily="18" charset="0"/>
                        </a:rPr>
                        <m:t>=</m:t>
                      </m:r>
                      <m:r>
                        <a:rPr lang="es-MX" sz="1200" b="0" i="1" smtClean="0">
                          <a:latin typeface="Cambria Math" panose="02040503050406030204" pitchFamily="18" charset="0"/>
                        </a:rPr>
                        <m:t>𝐿</m:t>
                      </m:r>
                      <m:r>
                        <a:rPr lang="es-MX" sz="1200" b="0" i="1" smtClean="0">
                          <a:latin typeface="Cambria Math" panose="02040503050406030204" pitchFamily="18" charset="0"/>
                        </a:rPr>
                        <m:t>,</m:t>
                      </m:r>
                      <m:r>
                        <a:rPr lang="es-MX" sz="1200" b="0" i="1" smtClean="0">
                          <a:latin typeface="Cambria Math" panose="02040503050406030204" pitchFamily="18" charset="0"/>
                        </a:rPr>
                        <m:t>𝐿</m:t>
                      </m:r>
                      <m:r>
                        <a:rPr lang="es-MX" sz="1200" b="0" i="1" smtClean="0">
                          <a:latin typeface="Cambria Math" panose="02040503050406030204" pitchFamily="18" charset="0"/>
                        </a:rPr>
                        <m:t>−1,…,1, </m:t>
                      </m:r>
                      <m:r>
                        <a:rPr lang="es-MX" sz="1200" b="0" i="1" smtClean="0">
                          <a:latin typeface="Cambria Math" panose="02040503050406030204" pitchFamily="18" charset="0"/>
                        </a:rPr>
                        <m:t>𝑗</m:t>
                      </m:r>
                      <m:r>
                        <a:rPr lang="es-MX" sz="1200" b="0" i="1" smtClean="0">
                          <a:latin typeface="Cambria Math" panose="02040503050406030204" pitchFamily="18" charset="0"/>
                        </a:rPr>
                        <m:t>=1,2,…,</m:t>
                      </m:r>
                      <m:sSub>
                        <m:sSubPr>
                          <m:ctrlPr>
                            <a:rPr lang="es-MX" sz="1200" b="0" i="1" smtClean="0">
                              <a:latin typeface="Cambria Math" panose="02040503050406030204" pitchFamily="18" charset="0"/>
                            </a:rPr>
                          </m:ctrlPr>
                        </m:sSubPr>
                        <m:e>
                          <m:r>
                            <a:rPr lang="es-MX" sz="1200" b="0" i="1" smtClean="0">
                              <a:latin typeface="Cambria Math" panose="02040503050406030204" pitchFamily="18" charset="0"/>
                            </a:rPr>
                            <m:t>𝑘</m:t>
                          </m:r>
                        </m:e>
                        <m:sub>
                          <m:r>
                            <a:rPr lang="es-MX" sz="1200" b="0" i="1" smtClean="0">
                              <a:latin typeface="Cambria Math" panose="02040503050406030204" pitchFamily="18" charset="0"/>
                            </a:rPr>
                            <m:t>𝑟</m:t>
                          </m:r>
                        </m:sub>
                      </m:sSub>
                    </m:oMath>
                  </m:oMathPara>
                </a14:m>
                <a:endParaRPr lang="es-MX" sz="1200" dirty="0"/>
              </a:p>
              <a:p>
                <a:pPr marL="269875" indent="-269875">
                  <a:spcBef>
                    <a:spcPts val="0"/>
                  </a:spcBef>
                  <a:buFont typeface="+mj-lt"/>
                  <a:buAutoNum type="arabicPeriod"/>
                </a:pPr>
                <a:r>
                  <a:rPr lang="es-MX" sz="1400" dirty="0">
                    <a:solidFill>
                      <a:srgbClr val="002060"/>
                    </a:solidFill>
                    <a:latin typeface="Calibri" panose="020F0502020204030204" pitchFamily="34" charset="0"/>
                    <a:cs typeface="Calibri" panose="020F0502020204030204" pitchFamily="34" charset="0"/>
                  </a:rPr>
                  <a:t>Actualización de pesos:</a:t>
                </a:r>
              </a:p>
              <a:p>
                <a:pPr marL="179388" lvl="2" indent="0">
                  <a:spcBef>
                    <a:spcPts val="0"/>
                  </a:spcBef>
                  <a:buNone/>
                </a:pPr>
                <a:r>
                  <a:rPr lang="es-MX" sz="1200" dirty="0">
                    <a:solidFill>
                      <a:schemeClr val="tx1"/>
                    </a:solidFill>
                    <a:latin typeface="Calibri" panose="020F0502020204030204" pitchFamily="34" charset="0"/>
                    <a:cs typeface="Calibri" panose="020F0502020204030204" pitchFamily="34" charset="0"/>
                  </a:rPr>
                  <a:t>Para </a:t>
                </a:r>
                <a14:m>
                  <m:oMath xmlns:m="http://schemas.openxmlformats.org/officeDocument/2006/math">
                    <m:r>
                      <a:rPr lang="es-MX" sz="1200" b="0" i="1" smtClean="0">
                        <a:solidFill>
                          <a:schemeClr val="tx1"/>
                        </a:solidFill>
                        <a:latin typeface="Cambria Math" panose="02040503050406030204" pitchFamily="18" charset="0"/>
                      </a:rPr>
                      <m:t>𝑟</m:t>
                    </m:r>
                    <m:r>
                      <a:rPr lang="es-MX" sz="1200" b="0" i="1" smtClean="0">
                        <a:solidFill>
                          <a:schemeClr val="tx1"/>
                        </a:solidFill>
                        <a:latin typeface="Cambria Math" panose="02040503050406030204" pitchFamily="18" charset="0"/>
                      </a:rPr>
                      <m:t>=1,2,…,</m:t>
                    </m:r>
                    <m:r>
                      <a:rPr lang="es-MX" sz="1200" b="0" i="1" smtClean="0">
                        <a:solidFill>
                          <a:schemeClr val="tx1"/>
                        </a:solidFill>
                        <a:latin typeface="Cambria Math" panose="02040503050406030204" pitchFamily="18" charset="0"/>
                      </a:rPr>
                      <m:t>𝐿</m:t>
                    </m:r>
                  </m:oMath>
                </a14:m>
                <a:r>
                  <a:rPr lang="es-MX" sz="1200" dirty="0">
                    <a:solidFill>
                      <a:srgbClr val="006600"/>
                    </a:solidFill>
                    <a:latin typeface="Calibri" panose="020F0502020204030204" pitchFamily="34" charset="0"/>
                    <a:cs typeface="Calibri" panose="020F0502020204030204" pitchFamily="34" charset="0"/>
                  </a:rPr>
                  <a:t> </a:t>
                </a:r>
                <a:r>
                  <a:rPr lang="es-MX" sz="1200" dirty="0">
                    <a:latin typeface="Calibri" panose="020F0502020204030204" pitchFamily="34" charset="0"/>
                    <a:cs typeface="Calibri" panose="020F0502020204030204" pitchFamily="34" charset="0"/>
                  </a:rPr>
                  <a:t>y </a:t>
                </a:r>
                <a14:m>
                  <m:oMath xmlns:m="http://schemas.openxmlformats.org/officeDocument/2006/math">
                    <m:r>
                      <a:rPr lang="es-MX" sz="1200" b="0" i="1" smtClean="0">
                        <a:latin typeface="Cambria Math" panose="02040503050406030204" pitchFamily="18" charset="0"/>
                      </a:rPr>
                      <m:t>𝑗</m:t>
                    </m:r>
                    <m:r>
                      <a:rPr lang="es-MX" sz="1200" b="0" i="1" smtClean="0">
                        <a:latin typeface="Cambria Math" panose="02040503050406030204" pitchFamily="18" charset="0"/>
                      </a:rPr>
                      <m:t>=1,2,…,</m:t>
                    </m:r>
                    <m:sSub>
                      <m:sSubPr>
                        <m:ctrlPr>
                          <a:rPr lang="es-MX" sz="1200" b="0" i="1" smtClean="0">
                            <a:latin typeface="Cambria Math" panose="02040503050406030204" pitchFamily="18" charset="0"/>
                          </a:rPr>
                        </m:ctrlPr>
                      </m:sSubPr>
                      <m:e>
                        <m:r>
                          <a:rPr lang="es-MX" sz="1200" b="0" i="1" smtClean="0">
                            <a:latin typeface="Cambria Math" panose="02040503050406030204" pitchFamily="18" charset="0"/>
                          </a:rPr>
                          <m:t>𝑘</m:t>
                        </m:r>
                      </m:e>
                      <m:sub>
                        <m:r>
                          <a:rPr lang="es-MX" sz="1200" b="0" i="1" smtClean="0">
                            <a:latin typeface="Cambria Math" panose="02040503050406030204" pitchFamily="18" charset="0"/>
                          </a:rPr>
                          <m:t>𝑟</m:t>
                        </m:r>
                      </m:sub>
                    </m:sSub>
                  </m:oMath>
                </a14:m>
                <a:r>
                  <a:rPr lang="es-MX" sz="1200" dirty="0"/>
                  <a:t> </a:t>
                </a:r>
                <a:r>
                  <a:rPr lang="es-MX" sz="1200" dirty="0">
                    <a:latin typeface="Calibri" panose="020F0502020204030204" pitchFamily="34" charset="0"/>
                    <a:cs typeface="Calibri" panose="020F0502020204030204" pitchFamily="34" charset="0"/>
                  </a:rPr>
                  <a:t>calcular</a:t>
                </a:r>
              </a:p>
              <a:p>
                <a:pPr marL="179388" lvl="1" indent="-179388">
                  <a:spcBef>
                    <a:spcPts val="0"/>
                  </a:spcBef>
                  <a:buNone/>
                </a:pPr>
                <a14:m>
                  <m:oMathPara xmlns:m="http://schemas.openxmlformats.org/officeDocument/2006/math">
                    <m:oMathParaPr>
                      <m:jc m:val="centerGroup"/>
                    </m:oMathParaPr>
                    <m:oMath xmlns:m="http://schemas.openxmlformats.org/officeDocument/2006/math">
                      <m:sSubSup>
                        <m:sSubSupPr>
                          <m:ctrlPr>
                            <a:rPr lang="es-MX" sz="1200" i="1">
                              <a:latin typeface="Cambria Math" panose="02040503050406030204" pitchFamily="18" charset="0"/>
                            </a:rPr>
                          </m:ctrlPr>
                        </m:sSubSupPr>
                        <m:e>
                          <m:r>
                            <a:rPr lang="es-MX" sz="1200" b="1">
                              <a:latin typeface="Cambria Math" panose="02040503050406030204" pitchFamily="18" charset="0"/>
                            </a:rPr>
                            <m:t>𝐰</m:t>
                          </m:r>
                        </m:e>
                        <m:sub>
                          <m:r>
                            <a:rPr lang="es-MX" sz="1200" i="1">
                              <a:latin typeface="Cambria Math" panose="02040503050406030204" pitchFamily="18" charset="0"/>
                            </a:rPr>
                            <m:t>𝑗</m:t>
                          </m:r>
                        </m:sub>
                        <m:sup>
                          <m:r>
                            <a:rPr lang="es-MX" sz="1200" i="1">
                              <a:latin typeface="Cambria Math" panose="02040503050406030204" pitchFamily="18" charset="0"/>
                            </a:rPr>
                            <m:t>𝑟</m:t>
                          </m:r>
                        </m:sup>
                      </m:sSubSup>
                      <m:d>
                        <m:dPr>
                          <m:ctrlPr>
                            <a:rPr lang="es-MX" sz="1200" i="1">
                              <a:latin typeface="Cambria Math" panose="02040503050406030204" pitchFamily="18" charset="0"/>
                            </a:rPr>
                          </m:ctrlPr>
                        </m:dPr>
                        <m:e>
                          <m:r>
                            <m:rPr>
                              <m:nor/>
                            </m:rPr>
                            <a:rPr lang="es-MX" sz="1200">
                              <a:latin typeface="Cambria Math" panose="02040503050406030204" pitchFamily="18" charset="0"/>
                            </a:rPr>
                            <m:t>new</m:t>
                          </m:r>
                        </m:e>
                      </m:d>
                      <m:r>
                        <a:rPr lang="es-MX" sz="1200" i="1">
                          <a:latin typeface="Cambria Math" panose="02040503050406030204" pitchFamily="18" charset="0"/>
                        </a:rPr>
                        <m:t>=</m:t>
                      </m:r>
                      <m:sSubSup>
                        <m:sSubSupPr>
                          <m:ctrlPr>
                            <a:rPr lang="es-MX" sz="1200" i="1">
                              <a:latin typeface="Cambria Math" panose="02040503050406030204" pitchFamily="18" charset="0"/>
                            </a:rPr>
                          </m:ctrlPr>
                        </m:sSubSupPr>
                        <m:e>
                          <m:r>
                            <a:rPr lang="es-MX" sz="1200" b="1">
                              <a:latin typeface="Cambria Math" panose="02040503050406030204" pitchFamily="18" charset="0"/>
                            </a:rPr>
                            <m:t>𝐰</m:t>
                          </m:r>
                        </m:e>
                        <m:sub>
                          <m:r>
                            <a:rPr lang="es-MX" sz="1200" i="1">
                              <a:latin typeface="Cambria Math" panose="02040503050406030204" pitchFamily="18" charset="0"/>
                            </a:rPr>
                            <m:t>𝑗</m:t>
                          </m:r>
                        </m:sub>
                        <m:sup>
                          <m:r>
                            <a:rPr lang="es-MX" sz="1200" i="1">
                              <a:latin typeface="Cambria Math" panose="02040503050406030204" pitchFamily="18" charset="0"/>
                            </a:rPr>
                            <m:t>𝑟</m:t>
                          </m:r>
                        </m:sup>
                      </m:sSubSup>
                      <m:d>
                        <m:dPr>
                          <m:ctrlPr>
                            <a:rPr lang="es-MX" sz="1200" i="1">
                              <a:latin typeface="Cambria Math" panose="02040503050406030204" pitchFamily="18" charset="0"/>
                            </a:rPr>
                          </m:ctrlPr>
                        </m:dPr>
                        <m:e>
                          <m:r>
                            <m:rPr>
                              <m:nor/>
                            </m:rPr>
                            <a:rPr lang="es-MX" sz="1200">
                              <a:latin typeface="Cambria Math" panose="02040503050406030204" pitchFamily="18" charset="0"/>
                            </a:rPr>
                            <m:t>old</m:t>
                          </m:r>
                        </m:e>
                      </m:d>
                      <m:r>
                        <a:rPr lang="es-MX" sz="1200" i="1">
                          <a:latin typeface="Cambria Math" panose="02040503050406030204" pitchFamily="18" charset="0"/>
                        </a:rPr>
                        <m:t>+</m:t>
                      </m:r>
                      <m:r>
                        <a:rPr lang="es-MX" sz="1200" i="1">
                          <a:latin typeface="Cambria Math" panose="02040503050406030204" pitchFamily="18" charset="0"/>
                          <a:ea typeface="Cambria Math" panose="02040503050406030204" pitchFamily="18" charset="0"/>
                        </a:rPr>
                        <m:t>∆</m:t>
                      </m:r>
                      <m:sSubSup>
                        <m:sSubSupPr>
                          <m:ctrlPr>
                            <a:rPr lang="es-MX" sz="1200" i="1">
                              <a:latin typeface="Cambria Math" panose="02040503050406030204" pitchFamily="18" charset="0"/>
                            </a:rPr>
                          </m:ctrlPr>
                        </m:sSubSupPr>
                        <m:e>
                          <m:r>
                            <a:rPr lang="es-MX" sz="1200" b="1">
                              <a:latin typeface="Cambria Math" panose="02040503050406030204" pitchFamily="18" charset="0"/>
                            </a:rPr>
                            <m:t>𝐰</m:t>
                          </m:r>
                        </m:e>
                        <m:sub>
                          <m:r>
                            <a:rPr lang="es-MX" sz="1200" i="1">
                              <a:latin typeface="Cambria Math" panose="02040503050406030204" pitchFamily="18" charset="0"/>
                            </a:rPr>
                            <m:t>𝑗</m:t>
                          </m:r>
                        </m:sub>
                        <m:sup>
                          <m:r>
                            <a:rPr lang="es-MX" sz="1200" i="1">
                              <a:latin typeface="Cambria Math" panose="02040503050406030204" pitchFamily="18" charset="0"/>
                            </a:rPr>
                            <m:t>𝑟</m:t>
                          </m:r>
                        </m:sup>
                      </m:sSubSup>
                    </m:oMath>
                  </m:oMathPara>
                </a14:m>
                <a:endParaRPr lang="es-MX" sz="1200" dirty="0"/>
              </a:p>
              <a:p>
                <a:pPr marL="179388" lvl="2" indent="0">
                  <a:spcBef>
                    <a:spcPts val="0"/>
                  </a:spcBef>
                  <a:buNone/>
                </a:pPr>
                <a:r>
                  <a:rPr lang="es-MX" sz="1200" dirty="0">
                    <a:latin typeface="Calibri" panose="020F0502020204030204" pitchFamily="34" charset="0"/>
                    <a:cs typeface="Calibri" panose="020F0502020204030204" pitchFamily="34" charset="0"/>
                  </a:rPr>
                  <a:t>con</a:t>
                </a:r>
              </a:p>
              <a:p>
                <a:pPr marL="179388" lvl="1" indent="-179388">
                  <a:spcBef>
                    <a:spcPts val="0"/>
                  </a:spcBef>
                  <a:buNone/>
                </a:pPr>
                <a14:m>
                  <m:oMathPara xmlns:m="http://schemas.openxmlformats.org/officeDocument/2006/math">
                    <m:oMathParaPr>
                      <m:jc m:val="centerGroup"/>
                    </m:oMathParaPr>
                    <m:oMath xmlns:m="http://schemas.openxmlformats.org/officeDocument/2006/math">
                      <m:r>
                        <a:rPr lang="es-MX" sz="1200" i="1">
                          <a:latin typeface="Cambria Math" panose="02040503050406030204" pitchFamily="18" charset="0"/>
                          <a:ea typeface="Cambria Math" panose="02040503050406030204" pitchFamily="18" charset="0"/>
                        </a:rPr>
                        <m:t>∆</m:t>
                      </m:r>
                      <m:sSubSup>
                        <m:sSubSupPr>
                          <m:ctrlPr>
                            <a:rPr lang="es-MX" sz="1200" i="1">
                              <a:latin typeface="Cambria Math" panose="02040503050406030204" pitchFamily="18" charset="0"/>
                            </a:rPr>
                          </m:ctrlPr>
                        </m:sSubSupPr>
                        <m:e>
                          <m:r>
                            <a:rPr lang="es-MX" sz="1200" b="1">
                              <a:latin typeface="Cambria Math" panose="02040503050406030204" pitchFamily="18" charset="0"/>
                            </a:rPr>
                            <m:t>𝐰</m:t>
                          </m:r>
                        </m:e>
                        <m:sub>
                          <m:r>
                            <a:rPr lang="es-MX" sz="1200" i="1">
                              <a:latin typeface="Cambria Math" panose="02040503050406030204" pitchFamily="18" charset="0"/>
                            </a:rPr>
                            <m:t>𝑗</m:t>
                          </m:r>
                        </m:sub>
                        <m:sup>
                          <m:r>
                            <a:rPr lang="es-MX" sz="1200" i="1">
                              <a:latin typeface="Cambria Math" panose="02040503050406030204" pitchFamily="18" charset="0"/>
                            </a:rPr>
                            <m:t>𝑟</m:t>
                          </m:r>
                        </m:sup>
                      </m:sSubSup>
                      <m:r>
                        <a:rPr lang="es-MX" sz="1200" i="1">
                          <a:latin typeface="Cambria Math" panose="02040503050406030204" pitchFamily="18" charset="0"/>
                        </a:rPr>
                        <m:t>=−</m:t>
                      </m:r>
                      <m:r>
                        <a:rPr lang="es-MX" sz="1200" i="1">
                          <a:latin typeface="Cambria Math" panose="02040503050406030204" pitchFamily="18" charset="0"/>
                          <a:ea typeface="Cambria Math" panose="02040503050406030204" pitchFamily="18" charset="0"/>
                        </a:rPr>
                        <m:t>𝜇</m:t>
                      </m:r>
                      <m:nary>
                        <m:naryPr>
                          <m:chr m:val="∑"/>
                          <m:ctrlPr>
                            <a:rPr lang="es-MX" sz="1200" i="1">
                              <a:latin typeface="Cambria Math" panose="02040503050406030204" pitchFamily="18" charset="0"/>
                              <a:ea typeface="Cambria Math" panose="02040503050406030204" pitchFamily="18" charset="0"/>
                            </a:rPr>
                          </m:ctrlPr>
                        </m:naryPr>
                        <m:sub>
                          <m:r>
                            <m:rPr>
                              <m:brk m:alnAt="23"/>
                            </m:rPr>
                            <a:rPr lang="es-MX" sz="1200" i="1">
                              <a:latin typeface="Cambria Math" panose="02040503050406030204" pitchFamily="18" charset="0"/>
                              <a:ea typeface="Cambria Math" panose="02040503050406030204" pitchFamily="18" charset="0"/>
                            </a:rPr>
                            <m:t>𝑖</m:t>
                          </m:r>
                          <m:r>
                            <a:rPr lang="es-MX" sz="1200" i="1">
                              <a:latin typeface="Cambria Math" panose="02040503050406030204" pitchFamily="18" charset="0"/>
                              <a:ea typeface="Cambria Math" panose="02040503050406030204" pitchFamily="18" charset="0"/>
                            </a:rPr>
                            <m:t>=1</m:t>
                          </m:r>
                        </m:sub>
                        <m:sup>
                          <m:r>
                            <a:rPr lang="es-MX" sz="1200" i="1">
                              <a:latin typeface="Cambria Math" panose="02040503050406030204" pitchFamily="18" charset="0"/>
                              <a:ea typeface="Cambria Math" panose="02040503050406030204" pitchFamily="18" charset="0"/>
                            </a:rPr>
                            <m:t>𝑁</m:t>
                          </m:r>
                        </m:sup>
                        <m:e>
                          <m:sSubSup>
                            <m:sSubSupPr>
                              <m:ctrlPr>
                                <a:rPr lang="es-MX" sz="1200" i="1">
                                  <a:latin typeface="Cambria Math" panose="02040503050406030204" pitchFamily="18" charset="0"/>
                                </a:rPr>
                              </m:ctrlPr>
                            </m:sSubSupPr>
                            <m:e>
                              <m:r>
                                <a:rPr lang="es-MX" sz="1200" i="1">
                                  <a:latin typeface="Cambria Math" panose="02040503050406030204" pitchFamily="18" charset="0"/>
                                  <a:ea typeface="Cambria Math" panose="02040503050406030204" pitchFamily="18" charset="0"/>
                                </a:rPr>
                                <m:t>𝛿</m:t>
                              </m:r>
                            </m:e>
                            <m:sub>
                              <m:r>
                                <a:rPr lang="es-MX" sz="1200" i="1">
                                  <a:latin typeface="Cambria Math" panose="02040503050406030204" pitchFamily="18" charset="0"/>
                                </a:rPr>
                                <m:t>𝑗</m:t>
                              </m:r>
                            </m:sub>
                            <m:sup>
                              <m:r>
                                <a:rPr lang="es-MX" sz="1200" i="1">
                                  <a:latin typeface="Cambria Math" panose="02040503050406030204" pitchFamily="18" charset="0"/>
                                </a:rPr>
                                <m:t>𝑟</m:t>
                              </m:r>
                            </m:sup>
                          </m:sSubSup>
                          <m:d>
                            <m:dPr>
                              <m:ctrlPr>
                                <a:rPr lang="es-MX" sz="1200" i="1">
                                  <a:latin typeface="Cambria Math" panose="02040503050406030204" pitchFamily="18" charset="0"/>
                                </a:rPr>
                              </m:ctrlPr>
                            </m:dPr>
                            <m:e>
                              <m:r>
                                <a:rPr lang="es-MX" sz="1200" i="1">
                                  <a:latin typeface="Cambria Math" panose="02040503050406030204" pitchFamily="18" charset="0"/>
                                </a:rPr>
                                <m:t>𝑖</m:t>
                              </m:r>
                            </m:e>
                          </m:d>
                          <m:sSup>
                            <m:sSupPr>
                              <m:ctrlPr>
                                <a:rPr lang="es-MX" sz="1200" i="1">
                                  <a:latin typeface="Cambria Math" panose="02040503050406030204" pitchFamily="18" charset="0"/>
                                </a:rPr>
                              </m:ctrlPr>
                            </m:sSupPr>
                            <m:e>
                              <m:r>
                                <a:rPr lang="es-MX" sz="1200" b="1">
                                  <a:latin typeface="Cambria Math" panose="02040503050406030204" pitchFamily="18" charset="0"/>
                                </a:rPr>
                                <m:t>𝐲</m:t>
                              </m:r>
                            </m:e>
                            <m:sup>
                              <m:r>
                                <a:rPr lang="es-MX" sz="1200" i="1">
                                  <a:latin typeface="Cambria Math" panose="02040503050406030204" pitchFamily="18" charset="0"/>
                                </a:rPr>
                                <m:t>𝑟</m:t>
                              </m:r>
                              <m:r>
                                <a:rPr lang="es-MX" sz="1200" i="1">
                                  <a:latin typeface="Cambria Math" panose="02040503050406030204" pitchFamily="18" charset="0"/>
                                </a:rPr>
                                <m:t>−1</m:t>
                              </m:r>
                            </m:sup>
                          </m:sSup>
                          <m:r>
                            <a:rPr lang="es-MX" sz="1200" i="1">
                              <a:latin typeface="Cambria Math" panose="02040503050406030204" pitchFamily="18" charset="0"/>
                            </a:rPr>
                            <m:t>(</m:t>
                          </m:r>
                          <m:r>
                            <a:rPr lang="es-MX" sz="1200" i="1">
                              <a:latin typeface="Cambria Math" panose="02040503050406030204" pitchFamily="18" charset="0"/>
                            </a:rPr>
                            <m:t>𝑖</m:t>
                          </m:r>
                          <m:r>
                            <a:rPr lang="es-MX" sz="1200" i="1">
                              <a:latin typeface="Cambria Math" panose="02040503050406030204" pitchFamily="18" charset="0"/>
                            </a:rPr>
                            <m:t>)</m:t>
                          </m:r>
                        </m:e>
                      </m:nary>
                    </m:oMath>
                  </m:oMathPara>
                </a14:m>
                <a:endParaRPr lang="es-MX" sz="1200" dirty="0"/>
              </a:p>
              <a:p>
                <a:pPr marL="228600" lvl="1" indent="-228600">
                  <a:spcBef>
                    <a:spcPts val="0"/>
                  </a:spcBef>
                  <a:buFont typeface="+mj-lt"/>
                  <a:buAutoNum type="arabicPeriod" startAt="5"/>
                </a:pPr>
                <a:r>
                  <a:rPr lang="es-MX" sz="1400" dirty="0">
                    <a:solidFill>
                      <a:srgbClr val="002060"/>
                    </a:solidFill>
                    <a:latin typeface="Calibri" panose="020F0502020204030204" pitchFamily="34" charset="0"/>
                    <a:cs typeface="Calibri" panose="020F0502020204030204" pitchFamily="34" charset="0"/>
                  </a:rPr>
                  <a:t>Repetir los pasos 2 a 4 durante varias épocas.</a:t>
                </a:r>
              </a:p>
            </p:txBody>
          </p:sp>
        </mc:Choice>
        <mc:Fallback xmlns="">
          <p:sp>
            <p:nvSpPr>
              <p:cNvPr id="3" name="Marcador de contenido 2"/>
              <p:cNvSpPr>
                <a:spLocks noGrp="1" noRot="1" noChangeAspect="1" noMove="1" noResize="1" noEditPoints="1" noAdjustHandles="1" noChangeArrowheads="1" noChangeShapeType="1" noTextEdit="1"/>
              </p:cNvSpPr>
              <p:nvPr>
                <p:ph sz="half" idx="1"/>
              </p:nvPr>
            </p:nvSpPr>
            <p:spPr>
              <a:xfrm>
                <a:off x="1246093" y="1288869"/>
                <a:ext cx="3937779" cy="5225142"/>
              </a:xfrm>
              <a:blipFill>
                <a:blip r:embed="rId2"/>
                <a:stretch>
                  <a:fillRect l="-464" t="-117" r="-464" b="-5128"/>
                </a:stretch>
              </a:blipFill>
            </p:spPr>
            <p:txBody>
              <a:bodyPr/>
              <a:lstStyle/>
              <a:p>
                <a:r>
                  <a:rPr lang="es-ES">
                    <a:noFill/>
                  </a:rPr>
                  <a:t> </a:t>
                </a:r>
              </a:p>
            </p:txBody>
          </p:sp>
        </mc:Fallback>
      </mc:AlternateContent>
      <p:sp>
        <p:nvSpPr>
          <p:cNvPr id="4" name="Marcador de contenido 3">
            <a:extLst>
              <a:ext uri="{FF2B5EF4-FFF2-40B4-BE49-F238E27FC236}">
                <a16:creationId xmlns:a16="http://schemas.microsoft.com/office/drawing/2014/main" id="{011A17ED-C1D2-BEF1-90AB-4EF1BC87403E}"/>
              </a:ext>
            </a:extLst>
          </p:cNvPr>
          <p:cNvSpPr>
            <a:spLocks noGrp="1"/>
          </p:cNvSpPr>
          <p:nvPr>
            <p:ph sz="half" idx="2"/>
          </p:nvPr>
        </p:nvSpPr>
        <p:spPr/>
        <p:txBody>
          <a:bodyPr/>
          <a:lstStyle/>
          <a:p>
            <a:pPr marL="0" indent="0">
              <a:buNone/>
            </a:pPr>
            <a:r>
              <a:rPr lang="es-MX" dirty="0"/>
              <a:t> </a:t>
            </a:r>
          </a:p>
        </p:txBody>
      </p:sp>
      <p:pic>
        <p:nvPicPr>
          <p:cNvPr id="7" name="Gráfico 6">
            <a:extLst>
              <a:ext uri="{FF2B5EF4-FFF2-40B4-BE49-F238E27FC236}">
                <a16:creationId xmlns:a16="http://schemas.microsoft.com/office/drawing/2014/main" id="{AFA4D4DD-D78A-C152-8857-26875C27D4D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418522" y="1377558"/>
            <a:ext cx="3333904" cy="2690949"/>
          </a:xfrm>
          <a:prstGeom prst="rect">
            <a:avLst/>
          </a:prstGeom>
        </p:spPr>
      </p:pic>
      <mc:AlternateContent xmlns:mc="http://schemas.openxmlformats.org/markup-compatibility/2006" xmlns:a14="http://schemas.microsoft.com/office/drawing/2010/main">
        <mc:Choice Requires="a14">
          <p:sp>
            <p:nvSpPr>
              <p:cNvPr id="9" name="CuadroTexto 8">
                <a:extLst>
                  <a:ext uri="{FF2B5EF4-FFF2-40B4-BE49-F238E27FC236}">
                    <a16:creationId xmlns:a16="http://schemas.microsoft.com/office/drawing/2014/main" id="{C21BD00B-7929-E908-C71B-50E816EB765F}"/>
                  </a:ext>
                </a:extLst>
              </p:cNvPr>
              <p:cNvSpPr txBox="1"/>
              <p:nvPr/>
            </p:nvSpPr>
            <p:spPr>
              <a:xfrm>
                <a:off x="5894759" y="4862775"/>
                <a:ext cx="1899557" cy="3438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s-MX" sz="1400" i="1" smtClean="0">
                              <a:latin typeface="Cambria Math" panose="02040503050406030204" pitchFamily="18" charset="0"/>
                            </a:rPr>
                          </m:ctrlPr>
                        </m:sSubSupPr>
                        <m:e>
                          <m:r>
                            <a:rPr lang="es-MX" sz="1400" i="1">
                              <a:latin typeface="Cambria Math" panose="02040503050406030204" pitchFamily="18" charset="0"/>
                              <a:ea typeface="Cambria Math" panose="02040503050406030204" pitchFamily="18" charset="0"/>
                            </a:rPr>
                            <m:t>𝛿</m:t>
                          </m:r>
                        </m:e>
                        <m:sub>
                          <m:r>
                            <a:rPr lang="es-MX" sz="1400" i="1">
                              <a:latin typeface="Cambria Math" panose="02040503050406030204" pitchFamily="18" charset="0"/>
                            </a:rPr>
                            <m:t>𝑗</m:t>
                          </m:r>
                        </m:sub>
                        <m:sup>
                          <m:r>
                            <a:rPr lang="es-MX" sz="1400" i="1">
                              <a:latin typeface="Cambria Math" panose="02040503050406030204" pitchFamily="18" charset="0"/>
                            </a:rPr>
                            <m:t>𝐿</m:t>
                          </m:r>
                        </m:sup>
                      </m:sSubSup>
                      <m:d>
                        <m:dPr>
                          <m:ctrlPr>
                            <a:rPr lang="es-MX" sz="1400" i="1">
                              <a:latin typeface="Cambria Math" panose="02040503050406030204" pitchFamily="18" charset="0"/>
                            </a:rPr>
                          </m:ctrlPr>
                        </m:dPr>
                        <m:e>
                          <m:r>
                            <a:rPr lang="es-MX" sz="1400" i="1">
                              <a:latin typeface="Cambria Math" panose="02040503050406030204" pitchFamily="18" charset="0"/>
                            </a:rPr>
                            <m:t>𝑖</m:t>
                          </m:r>
                        </m:e>
                      </m:d>
                      <m:r>
                        <a:rPr lang="es-MX" sz="1400" i="1">
                          <a:latin typeface="Cambria Math" panose="02040503050406030204" pitchFamily="18" charset="0"/>
                        </a:rPr>
                        <m:t>=</m:t>
                      </m:r>
                      <m:sSubSup>
                        <m:sSubSupPr>
                          <m:ctrlPr>
                            <a:rPr lang="es-MX" sz="1400" b="0" i="1" smtClean="0">
                              <a:latin typeface="Cambria Math" panose="02040503050406030204" pitchFamily="18" charset="0"/>
                            </a:rPr>
                          </m:ctrlPr>
                        </m:sSubSupPr>
                        <m:e>
                          <m:r>
                            <a:rPr lang="es-MX" sz="1400" b="0" i="1" smtClean="0">
                              <a:latin typeface="Cambria Math" panose="02040503050406030204" pitchFamily="18" charset="0"/>
                            </a:rPr>
                            <m:t>𝑒</m:t>
                          </m:r>
                        </m:e>
                        <m:sub>
                          <m:r>
                            <a:rPr lang="es-MX" sz="1400" b="0" i="1" smtClean="0">
                              <a:latin typeface="Cambria Math" panose="02040503050406030204" pitchFamily="18" charset="0"/>
                            </a:rPr>
                            <m:t>𝑗</m:t>
                          </m:r>
                        </m:sub>
                        <m:sup>
                          <m:r>
                            <a:rPr lang="es-MX" sz="1400" b="0" i="1" smtClean="0">
                              <a:latin typeface="Cambria Math" panose="02040503050406030204" pitchFamily="18" charset="0"/>
                            </a:rPr>
                            <m:t>𝐿</m:t>
                          </m:r>
                        </m:sup>
                      </m:sSubSup>
                      <m:d>
                        <m:dPr>
                          <m:ctrlPr>
                            <a:rPr lang="es-MX" sz="1400" b="0" i="1" smtClean="0">
                              <a:latin typeface="Cambria Math" panose="02040503050406030204" pitchFamily="18" charset="0"/>
                            </a:rPr>
                          </m:ctrlPr>
                        </m:dPr>
                        <m:e>
                          <m:r>
                            <a:rPr lang="es-MX" sz="1400" b="0" i="1" smtClean="0">
                              <a:latin typeface="Cambria Math" panose="02040503050406030204" pitchFamily="18" charset="0"/>
                            </a:rPr>
                            <m:t>𝑖</m:t>
                          </m:r>
                        </m:e>
                      </m:d>
                      <m:r>
                        <a:rPr lang="es-MX" sz="1400" b="0" i="1" smtClean="0">
                          <a:latin typeface="Cambria Math" panose="02040503050406030204" pitchFamily="18" charset="0"/>
                        </a:rPr>
                        <m:t>𝑓</m:t>
                      </m:r>
                      <m:r>
                        <a:rPr lang="es-MX" sz="1400" b="0" i="1" smtClean="0">
                          <a:latin typeface="Cambria Math" panose="02040503050406030204" pitchFamily="18" charset="0"/>
                        </a:rPr>
                        <m:t>′(</m:t>
                      </m:r>
                      <m:sSubSup>
                        <m:sSubSupPr>
                          <m:ctrlPr>
                            <a:rPr lang="es-MX" sz="1400" i="1">
                              <a:latin typeface="Cambria Math" panose="02040503050406030204" pitchFamily="18" charset="0"/>
                            </a:rPr>
                          </m:ctrlPr>
                        </m:sSubSupPr>
                        <m:e>
                          <m:r>
                            <a:rPr lang="es-MX" sz="1400" i="1">
                              <a:latin typeface="Cambria Math" panose="02040503050406030204" pitchFamily="18" charset="0"/>
                            </a:rPr>
                            <m:t>𝑣</m:t>
                          </m:r>
                        </m:e>
                        <m:sub>
                          <m:r>
                            <a:rPr lang="es-MX" sz="1400" i="1">
                              <a:latin typeface="Cambria Math" panose="02040503050406030204" pitchFamily="18" charset="0"/>
                            </a:rPr>
                            <m:t>𝑗</m:t>
                          </m:r>
                        </m:sub>
                        <m:sup>
                          <m:r>
                            <a:rPr lang="es-MX" sz="1400" i="1">
                              <a:latin typeface="Cambria Math" panose="02040503050406030204" pitchFamily="18" charset="0"/>
                            </a:rPr>
                            <m:t>𝐿</m:t>
                          </m:r>
                        </m:sup>
                      </m:sSubSup>
                      <m:d>
                        <m:dPr>
                          <m:ctrlPr>
                            <a:rPr lang="es-MX" sz="1400" i="1">
                              <a:latin typeface="Cambria Math" panose="02040503050406030204" pitchFamily="18" charset="0"/>
                            </a:rPr>
                          </m:ctrlPr>
                        </m:dPr>
                        <m:e>
                          <m:r>
                            <a:rPr lang="es-MX" sz="1400" i="1">
                              <a:latin typeface="Cambria Math" panose="02040503050406030204" pitchFamily="18" charset="0"/>
                            </a:rPr>
                            <m:t>𝑖</m:t>
                          </m:r>
                        </m:e>
                      </m:d>
                      <m:r>
                        <a:rPr lang="es-MX" sz="1400" b="0" i="1" smtClean="0">
                          <a:latin typeface="Cambria Math" panose="02040503050406030204" pitchFamily="18" charset="0"/>
                        </a:rPr>
                        <m:t>)</m:t>
                      </m:r>
                    </m:oMath>
                  </m:oMathPara>
                </a14:m>
                <a:endParaRPr lang="es-MX" sz="1400" dirty="0"/>
              </a:p>
            </p:txBody>
          </p:sp>
        </mc:Choice>
        <mc:Fallback xmlns="">
          <p:sp>
            <p:nvSpPr>
              <p:cNvPr id="9" name="CuadroTexto 8">
                <a:extLst>
                  <a:ext uri="{FF2B5EF4-FFF2-40B4-BE49-F238E27FC236}">
                    <a16:creationId xmlns:a16="http://schemas.microsoft.com/office/drawing/2014/main" id="{C21BD00B-7929-E908-C71B-50E816EB765F}"/>
                  </a:ext>
                </a:extLst>
              </p:cNvPr>
              <p:cNvSpPr txBox="1">
                <a:spLocks noRot="1" noChangeAspect="1" noMove="1" noResize="1" noEditPoints="1" noAdjustHandles="1" noChangeArrowheads="1" noChangeShapeType="1" noTextEdit="1"/>
              </p:cNvSpPr>
              <p:nvPr/>
            </p:nvSpPr>
            <p:spPr>
              <a:xfrm>
                <a:off x="5894759" y="4862775"/>
                <a:ext cx="1899557" cy="343877"/>
              </a:xfrm>
              <a:prstGeom prst="rect">
                <a:avLst/>
              </a:prstGeom>
              <a:blipFill>
                <a:blip r:embed="rId5"/>
                <a:stretch>
                  <a:fillRect b="-5357"/>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8" name="CuadroTexto 7">
                <a:extLst>
                  <a:ext uri="{FF2B5EF4-FFF2-40B4-BE49-F238E27FC236}">
                    <a16:creationId xmlns:a16="http://schemas.microsoft.com/office/drawing/2014/main" id="{4309D978-F46A-74EA-F1B5-A0198E9E3F56}"/>
                  </a:ext>
                </a:extLst>
              </p:cNvPr>
              <p:cNvSpPr txBox="1"/>
              <p:nvPr/>
            </p:nvSpPr>
            <p:spPr>
              <a:xfrm>
                <a:off x="5640577" y="5306066"/>
                <a:ext cx="2407919" cy="3432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s-MX" sz="1400" i="1" smtClean="0">
                              <a:latin typeface="Cambria Math" panose="02040503050406030204" pitchFamily="18" charset="0"/>
                            </a:rPr>
                          </m:ctrlPr>
                        </m:sSubSupPr>
                        <m:e>
                          <m:r>
                            <a:rPr lang="es-MX" sz="1400" i="1">
                              <a:latin typeface="Cambria Math" panose="02040503050406030204" pitchFamily="18" charset="0"/>
                              <a:ea typeface="Cambria Math" panose="02040503050406030204" pitchFamily="18" charset="0"/>
                            </a:rPr>
                            <m:t>𝛿</m:t>
                          </m:r>
                        </m:e>
                        <m:sub>
                          <m:r>
                            <a:rPr lang="es-MX" sz="1400" i="1">
                              <a:latin typeface="Cambria Math" panose="02040503050406030204" pitchFamily="18" charset="0"/>
                            </a:rPr>
                            <m:t>𝑗</m:t>
                          </m:r>
                        </m:sub>
                        <m:sup>
                          <m:r>
                            <a:rPr lang="es-MX" sz="1400" i="1">
                              <a:latin typeface="Cambria Math" panose="02040503050406030204" pitchFamily="18" charset="0"/>
                            </a:rPr>
                            <m:t>𝑟</m:t>
                          </m:r>
                          <m:r>
                            <a:rPr lang="es-MX" sz="1400" i="1">
                              <a:latin typeface="Cambria Math" panose="02040503050406030204" pitchFamily="18" charset="0"/>
                            </a:rPr>
                            <m:t>−1</m:t>
                          </m:r>
                        </m:sup>
                      </m:sSubSup>
                      <m:d>
                        <m:dPr>
                          <m:ctrlPr>
                            <a:rPr lang="es-MX" sz="1400" i="1">
                              <a:latin typeface="Cambria Math" panose="02040503050406030204" pitchFamily="18" charset="0"/>
                            </a:rPr>
                          </m:ctrlPr>
                        </m:dPr>
                        <m:e>
                          <m:r>
                            <a:rPr lang="es-MX" sz="1400" i="1">
                              <a:latin typeface="Cambria Math" panose="02040503050406030204" pitchFamily="18" charset="0"/>
                            </a:rPr>
                            <m:t>𝑖</m:t>
                          </m:r>
                        </m:e>
                      </m:d>
                      <m:r>
                        <a:rPr lang="es-MX" sz="1400" i="1">
                          <a:latin typeface="Cambria Math" panose="02040503050406030204" pitchFamily="18" charset="0"/>
                        </a:rPr>
                        <m:t>=</m:t>
                      </m:r>
                      <m:sSubSup>
                        <m:sSubSupPr>
                          <m:ctrlPr>
                            <a:rPr lang="es-MX" sz="1400" i="1">
                              <a:latin typeface="Cambria Math" panose="02040503050406030204" pitchFamily="18" charset="0"/>
                            </a:rPr>
                          </m:ctrlPr>
                        </m:sSubSupPr>
                        <m:e>
                          <m:r>
                            <a:rPr lang="es-MX" sz="1400" b="0" i="1" smtClean="0">
                              <a:latin typeface="Cambria Math" panose="02040503050406030204" pitchFamily="18" charset="0"/>
                              <a:ea typeface="Cambria Math" panose="02040503050406030204" pitchFamily="18" charset="0"/>
                            </a:rPr>
                            <m:t>𝑒</m:t>
                          </m:r>
                        </m:e>
                        <m:sub>
                          <m:r>
                            <a:rPr lang="es-MX" sz="1400" i="1">
                              <a:latin typeface="Cambria Math" panose="02040503050406030204" pitchFamily="18" charset="0"/>
                            </a:rPr>
                            <m:t>𝑗</m:t>
                          </m:r>
                        </m:sub>
                        <m:sup>
                          <m:r>
                            <a:rPr lang="es-MX" sz="1400" i="1">
                              <a:latin typeface="Cambria Math" panose="02040503050406030204" pitchFamily="18" charset="0"/>
                            </a:rPr>
                            <m:t>𝑟</m:t>
                          </m:r>
                          <m:r>
                            <a:rPr lang="es-MX" sz="1400" i="1">
                              <a:latin typeface="Cambria Math" panose="02040503050406030204" pitchFamily="18" charset="0"/>
                            </a:rPr>
                            <m:t>−1</m:t>
                          </m:r>
                        </m:sup>
                      </m:sSubSup>
                      <m:d>
                        <m:dPr>
                          <m:ctrlPr>
                            <a:rPr lang="es-MX" sz="1400" i="1">
                              <a:latin typeface="Cambria Math" panose="02040503050406030204" pitchFamily="18" charset="0"/>
                            </a:rPr>
                          </m:ctrlPr>
                        </m:dPr>
                        <m:e>
                          <m:r>
                            <a:rPr lang="es-MX" sz="1400" i="1">
                              <a:latin typeface="Cambria Math" panose="02040503050406030204" pitchFamily="18" charset="0"/>
                            </a:rPr>
                            <m:t>𝑖</m:t>
                          </m:r>
                        </m:e>
                      </m:d>
                      <m:r>
                        <a:rPr lang="es-MX" sz="1400" i="1">
                          <a:latin typeface="Cambria Math" panose="02040503050406030204" pitchFamily="18" charset="0"/>
                        </a:rPr>
                        <m:t>𝑓</m:t>
                      </m:r>
                      <m:r>
                        <a:rPr lang="es-MX" sz="1400" i="1">
                          <a:latin typeface="Cambria Math" panose="02040503050406030204" pitchFamily="18" charset="0"/>
                        </a:rPr>
                        <m:t>′(</m:t>
                      </m:r>
                      <m:sSubSup>
                        <m:sSubSupPr>
                          <m:ctrlPr>
                            <a:rPr lang="es-MX" sz="1400" i="1">
                              <a:latin typeface="Cambria Math" panose="02040503050406030204" pitchFamily="18" charset="0"/>
                            </a:rPr>
                          </m:ctrlPr>
                        </m:sSubSupPr>
                        <m:e>
                          <m:r>
                            <a:rPr lang="es-MX" sz="1400" i="1">
                              <a:latin typeface="Cambria Math" panose="02040503050406030204" pitchFamily="18" charset="0"/>
                            </a:rPr>
                            <m:t>𝑣</m:t>
                          </m:r>
                        </m:e>
                        <m:sub>
                          <m:r>
                            <a:rPr lang="es-MX" sz="1400" i="1">
                              <a:latin typeface="Cambria Math" panose="02040503050406030204" pitchFamily="18" charset="0"/>
                            </a:rPr>
                            <m:t>𝑗</m:t>
                          </m:r>
                        </m:sub>
                        <m:sup>
                          <m:r>
                            <a:rPr lang="es-MX" sz="1400" i="1">
                              <a:latin typeface="Cambria Math" panose="02040503050406030204" pitchFamily="18" charset="0"/>
                            </a:rPr>
                            <m:t>𝑟</m:t>
                          </m:r>
                          <m:r>
                            <a:rPr lang="es-MX" sz="1400" i="1">
                              <a:latin typeface="Cambria Math" panose="02040503050406030204" pitchFamily="18" charset="0"/>
                            </a:rPr>
                            <m:t>−1</m:t>
                          </m:r>
                        </m:sup>
                      </m:sSubSup>
                      <m:d>
                        <m:dPr>
                          <m:ctrlPr>
                            <a:rPr lang="es-MX" sz="1400" i="1">
                              <a:latin typeface="Cambria Math" panose="02040503050406030204" pitchFamily="18" charset="0"/>
                            </a:rPr>
                          </m:ctrlPr>
                        </m:dPr>
                        <m:e>
                          <m:r>
                            <a:rPr lang="es-MX" sz="1400" i="1">
                              <a:latin typeface="Cambria Math" panose="02040503050406030204" pitchFamily="18" charset="0"/>
                            </a:rPr>
                            <m:t>𝑖</m:t>
                          </m:r>
                        </m:e>
                      </m:d>
                      <m:r>
                        <a:rPr lang="es-MX" sz="1400" i="1">
                          <a:latin typeface="Cambria Math" panose="02040503050406030204" pitchFamily="18" charset="0"/>
                        </a:rPr>
                        <m:t>)</m:t>
                      </m:r>
                    </m:oMath>
                  </m:oMathPara>
                </a14:m>
                <a:endParaRPr lang="es-MX" sz="1400" dirty="0"/>
              </a:p>
            </p:txBody>
          </p:sp>
        </mc:Choice>
        <mc:Fallback xmlns="">
          <p:sp>
            <p:nvSpPr>
              <p:cNvPr id="8" name="CuadroTexto 7">
                <a:extLst>
                  <a:ext uri="{FF2B5EF4-FFF2-40B4-BE49-F238E27FC236}">
                    <a16:creationId xmlns:a16="http://schemas.microsoft.com/office/drawing/2014/main" id="{4309D978-F46A-74EA-F1B5-A0198E9E3F56}"/>
                  </a:ext>
                </a:extLst>
              </p:cNvPr>
              <p:cNvSpPr txBox="1">
                <a:spLocks noRot="1" noChangeAspect="1" noMove="1" noResize="1" noEditPoints="1" noAdjustHandles="1" noChangeArrowheads="1" noChangeShapeType="1" noTextEdit="1"/>
              </p:cNvSpPr>
              <p:nvPr/>
            </p:nvSpPr>
            <p:spPr>
              <a:xfrm>
                <a:off x="5640577" y="5306066"/>
                <a:ext cx="2407919" cy="343299"/>
              </a:xfrm>
              <a:prstGeom prst="rect">
                <a:avLst/>
              </a:prstGeom>
              <a:blipFill>
                <a:blip r:embed="rId6"/>
                <a:stretch>
                  <a:fillRect b="-3509"/>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10" name="CuadroTexto 9">
                <a:extLst>
                  <a:ext uri="{FF2B5EF4-FFF2-40B4-BE49-F238E27FC236}">
                    <a16:creationId xmlns:a16="http://schemas.microsoft.com/office/drawing/2014/main" id="{188B90FC-55DC-823E-6D43-777074283C59}"/>
                  </a:ext>
                </a:extLst>
              </p:cNvPr>
              <p:cNvSpPr txBox="1"/>
              <p:nvPr/>
            </p:nvSpPr>
            <p:spPr>
              <a:xfrm>
                <a:off x="5855551" y="5979881"/>
                <a:ext cx="1946560" cy="70250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s-MX" sz="1400" i="1" smtClean="0">
                              <a:latin typeface="Cambria Math" panose="02040503050406030204" pitchFamily="18" charset="0"/>
                            </a:rPr>
                          </m:ctrlPr>
                        </m:sSubSupPr>
                        <m:e>
                          <m:r>
                            <a:rPr lang="es-MX" sz="1400" i="1">
                              <a:latin typeface="Cambria Math" panose="02040503050406030204" pitchFamily="18" charset="0"/>
                              <a:ea typeface="Cambria Math" panose="02040503050406030204" pitchFamily="18" charset="0"/>
                            </a:rPr>
                            <m:t>𝑒</m:t>
                          </m:r>
                        </m:e>
                        <m:sub>
                          <m:r>
                            <a:rPr lang="es-MX" sz="1400" i="1">
                              <a:latin typeface="Cambria Math" panose="02040503050406030204" pitchFamily="18" charset="0"/>
                            </a:rPr>
                            <m:t>𝑗</m:t>
                          </m:r>
                        </m:sub>
                        <m:sup>
                          <m:r>
                            <a:rPr lang="es-MX" sz="1400" i="1">
                              <a:latin typeface="Cambria Math" panose="02040503050406030204" pitchFamily="18" charset="0"/>
                            </a:rPr>
                            <m:t>𝑟</m:t>
                          </m:r>
                          <m:r>
                            <a:rPr lang="es-MX" sz="1400" i="1">
                              <a:latin typeface="Cambria Math" panose="02040503050406030204" pitchFamily="18" charset="0"/>
                            </a:rPr>
                            <m:t>−1</m:t>
                          </m:r>
                        </m:sup>
                      </m:sSubSup>
                      <m:d>
                        <m:dPr>
                          <m:ctrlPr>
                            <a:rPr lang="es-MX" sz="1400" i="1">
                              <a:latin typeface="Cambria Math" panose="02040503050406030204" pitchFamily="18" charset="0"/>
                            </a:rPr>
                          </m:ctrlPr>
                        </m:dPr>
                        <m:e>
                          <m:r>
                            <a:rPr lang="es-MX" sz="1400" i="1">
                              <a:latin typeface="Cambria Math" panose="02040503050406030204" pitchFamily="18" charset="0"/>
                            </a:rPr>
                            <m:t>𝑖</m:t>
                          </m:r>
                        </m:e>
                      </m:d>
                      <m:r>
                        <a:rPr lang="es-MX" sz="1400" b="0" i="1" smtClean="0">
                          <a:latin typeface="Cambria Math" panose="02040503050406030204" pitchFamily="18" charset="0"/>
                        </a:rPr>
                        <m:t>=</m:t>
                      </m:r>
                      <m:nary>
                        <m:naryPr>
                          <m:chr m:val="∑"/>
                          <m:ctrlPr>
                            <a:rPr lang="es-MX" sz="1400" b="0" i="1" smtClean="0">
                              <a:latin typeface="Cambria Math" panose="02040503050406030204" pitchFamily="18" charset="0"/>
                            </a:rPr>
                          </m:ctrlPr>
                        </m:naryPr>
                        <m:sub>
                          <m:r>
                            <m:rPr>
                              <m:brk m:alnAt="23"/>
                            </m:rPr>
                            <a:rPr lang="es-MX" sz="1400" b="0" i="1" smtClean="0">
                              <a:latin typeface="Cambria Math" panose="02040503050406030204" pitchFamily="18" charset="0"/>
                            </a:rPr>
                            <m:t>𝑘</m:t>
                          </m:r>
                          <m:r>
                            <a:rPr lang="es-MX" sz="1400" b="0" i="1" smtClean="0">
                              <a:latin typeface="Cambria Math" panose="02040503050406030204" pitchFamily="18" charset="0"/>
                            </a:rPr>
                            <m:t>=1</m:t>
                          </m:r>
                        </m:sub>
                        <m:sup>
                          <m:sSub>
                            <m:sSubPr>
                              <m:ctrlPr>
                                <a:rPr lang="es-MX" sz="1400" b="0" i="1" smtClean="0">
                                  <a:latin typeface="Cambria Math" panose="02040503050406030204" pitchFamily="18" charset="0"/>
                                </a:rPr>
                              </m:ctrlPr>
                            </m:sSubPr>
                            <m:e>
                              <m:r>
                                <a:rPr lang="es-MX" sz="1400" b="0" i="1" smtClean="0">
                                  <a:latin typeface="Cambria Math" panose="02040503050406030204" pitchFamily="18" charset="0"/>
                                </a:rPr>
                                <m:t>𝑘</m:t>
                              </m:r>
                            </m:e>
                            <m:sub>
                              <m:r>
                                <a:rPr lang="es-MX" sz="1400" b="0" i="1" smtClean="0">
                                  <a:latin typeface="Cambria Math" panose="02040503050406030204" pitchFamily="18" charset="0"/>
                                </a:rPr>
                                <m:t>𝑟</m:t>
                              </m:r>
                            </m:sub>
                          </m:sSub>
                        </m:sup>
                        <m:e>
                          <m:sSubSup>
                            <m:sSubSupPr>
                              <m:ctrlPr>
                                <a:rPr lang="es-MX" sz="1400" i="1">
                                  <a:latin typeface="Cambria Math" panose="02040503050406030204" pitchFamily="18" charset="0"/>
                                </a:rPr>
                              </m:ctrlPr>
                            </m:sSubSupPr>
                            <m:e>
                              <m:r>
                                <a:rPr lang="es-MX" sz="1400" i="1">
                                  <a:latin typeface="Cambria Math" panose="02040503050406030204" pitchFamily="18" charset="0"/>
                                  <a:ea typeface="Cambria Math" panose="02040503050406030204" pitchFamily="18" charset="0"/>
                                </a:rPr>
                                <m:t>𝛿</m:t>
                              </m:r>
                            </m:e>
                            <m:sub>
                              <m:r>
                                <a:rPr lang="es-MX" sz="1400" i="1">
                                  <a:latin typeface="Cambria Math" panose="02040503050406030204" pitchFamily="18" charset="0"/>
                                </a:rPr>
                                <m:t>𝑘</m:t>
                              </m:r>
                            </m:sub>
                            <m:sup>
                              <m:r>
                                <a:rPr lang="es-MX" sz="1400" i="1">
                                  <a:latin typeface="Cambria Math" panose="02040503050406030204" pitchFamily="18" charset="0"/>
                                </a:rPr>
                                <m:t>𝑟</m:t>
                              </m:r>
                            </m:sup>
                          </m:sSubSup>
                          <m:d>
                            <m:dPr>
                              <m:ctrlPr>
                                <a:rPr lang="es-MX" sz="1400" i="1">
                                  <a:latin typeface="Cambria Math" panose="02040503050406030204" pitchFamily="18" charset="0"/>
                                </a:rPr>
                              </m:ctrlPr>
                            </m:dPr>
                            <m:e>
                              <m:r>
                                <a:rPr lang="es-MX" sz="1400" i="1">
                                  <a:latin typeface="Cambria Math" panose="02040503050406030204" pitchFamily="18" charset="0"/>
                                </a:rPr>
                                <m:t>𝑖</m:t>
                              </m:r>
                            </m:e>
                          </m:d>
                          <m:sSubSup>
                            <m:sSubSupPr>
                              <m:ctrlPr>
                                <a:rPr lang="es-MX" sz="1400" i="1">
                                  <a:latin typeface="Cambria Math" panose="02040503050406030204" pitchFamily="18" charset="0"/>
                                </a:rPr>
                              </m:ctrlPr>
                            </m:sSubSupPr>
                            <m:e>
                              <m:r>
                                <a:rPr lang="es-MX" sz="1400" i="1">
                                  <a:latin typeface="Cambria Math" panose="02040503050406030204" pitchFamily="18" charset="0"/>
                                </a:rPr>
                                <m:t>𝑤</m:t>
                              </m:r>
                            </m:e>
                            <m:sub>
                              <m:r>
                                <a:rPr lang="es-MX" sz="1400" i="1">
                                  <a:latin typeface="Cambria Math" panose="02040503050406030204" pitchFamily="18" charset="0"/>
                                </a:rPr>
                                <m:t>𝑘𝑗</m:t>
                              </m:r>
                            </m:sub>
                            <m:sup>
                              <m:r>
                                <a:rPr lang="es-MX" sz="1400" i="1">
                                  <a:latin typeface="Cambria Math" panose="02040503050406030204" pitchFamily="18" charset="0"/>
                                </a:rPr>
                                <m:t>𝑟</m:t>
                              </m:r>
                            </m:sup>
                          </m:sSubSup>
                        </m:e>
                      </m:nary>
                    </m:oMath>
                  </m:oMathPara>
                </a14:m>
                <a:endParaRPr lang="es-MX" sz="1400" dirty="0"/>
              </a:p>
            </p:txBody>
          </p:sp>
        </mc:Choice>
        <mc:Fallback xmlns="">
          <p:sp>
            <p:nvSpPr>
              <p:cNvPr id="10" name="CuadroTexto 9">
                <a:extLst>
                  <a:ext uri="{FF2B5EF4-FFF2-40B4-BE49-F238E27FC236}">
                    <a16:creationId xmlns:a16="http://schemas.microsoft.com/office/drawing/2014/main" id="{188B90FC-55DC-823E-6D43-777074283C59}"/>
                  </a:ext>
                </a:extLst>
              </p:cNvPr>
              <p:cNvSpPr txBox="1">
                <a:spLocks noRot="1" noChangeAspect="1" noMove="1" noResize="1" noEditPoints="1" noAdjustHandles="1" noChangeArrowheads="1" noChangeShapeType="1" noTextEdit="1"/>
              </p:cNvSpPr>
              <p:nvPr/>
            </p:nvSpPr>
            <p:spPr>
              <a:xfrm>
                <a:off x="5855551" y="5979881"/>
                <a:ext cx="1946560" cy="702500"/>
              </a:xfrm>
              <a:prstGeom prst="rect">
                <a:avLst/>
              </a:prstGeom>
              <a:blipFill>
                <a:blip r:embed="rId7"/>
                <a:stretch>
                  <a:fillRect/>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12" name="CuadroTexto 11">
                <a:extLst>
                  <a:ext uri="{FF2B5EF4-FFF2-40B4-BE49-F238E27FC236}">
                    <a16:creationId xmlns:a16="http://schemas.microsoft.com/office/drawing/2014/main" id="{58FCBBF3-E2EA-29D7-15EF-AD48FEB496CA}"/>
                  </a:ext>
                </a:extLst>
              </p:cNvPr>
              <p:cNvSpPr txBox="1"/>
              <p:nvPr/>
            </p:nvSpPr>
            <p:spPr>
              <a:xfrm>
                <a:off x="5360333" y="5682469"/>
                <a:ext cx="2921405" cy="3438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s-MX" sz="1400" i="1" smtClean="0">
                              <a:latin typeface="Cambria Math" panose="02040503050406030204" pitchFamily="18" charset="0"/>
                            </a:rPr>
                          </m:ctrlPr>
                        </m:sSubSupPr>
                        <m:e>
                          <m:r>
                            <a:rPr lang="es-MX" sz="1400" b="0" i="1" smtClean="0">
                              <a:latin typeface="Cambria Math" panose="02040503050406030204" pitchFamily="18" charset="0"/>
                              <a:ea typeface="Cambria Math" panose="02040503050406030204" pitchFamily="18" charset="0"/>
                            </a:rPr>
                            <m:t>𝑒</m:t>
                          </m:r>
                        </m:e>
                        <m:sub>
                          <m:r>
                            <a:rPr lang="es-MX" sz="1400" i="1">
                              <a:latin typeface="Cambria Math" panose="02040503050406030204" pitchFamily="18" charset="0"/>
                            </a:rPr>
                            <m:t>𝑗</m:t>
                          </m:r>
                        </m:sub>
                        <m:sup>
                          <m:r>
                            <a:rPr lang="es-MX" sz="1400" b="0" i="1" smtClean="0">
                              <a:latin typeface="Cambria Math" panose="02040503050406030204" pitchFamily="18" charset="0"/>
                            </a:rPr>
                            <m:t>𝐿</m:t>
                          </m:r>
                        </m:sup>
                      </m:sSubSup>
                      <m:d>
                        <m:dPr>
                          <m:ctrlPr>
                            <a:rPr lang="es-MX" sz="1400" i="1">
                              <a:latin typeface="Cambria Math" panose="02040503050406030204" pitchFamily="18" charset="0"/>
                            </a:rPr>
                          </m:ctrlPr>
                        </m:dPr>
                        <m:e>
                          <m:r>
                            <a:rPr lang="es-MX" sz="1400" i="1">
                              <a:latin typeface="Cambria Math" panose="02040503050406030204" pitchFamily="18" charset="0"/>
                            </a:rPr>
                            <m:t>𝑖</m:t>
                          </m:r>
                        </m:e>
                      </m:d>
                      <m:r>
                        <a:rPr lang="es-MX" sz="1400" b="0" i="1" smtClean="0">
                          <a:latin typeface="Cambria Math" panose="02040503050406030204" pitchFamily="18" charset="0"/>
                        </a:rPr>
                        <m:t>=</m:t>
                      </m:r>
                      <m:sSubSup>
                        <m:sSubSupPr>
                          <m:ctrlPr>
                            <a:rPr lang="es-MX" sz="1400" i="1">
                              <a:latin typeface="Cambria Math" panose="02040503050406030204" pitchFamily="18" charset="0"/>
                            </a:rPr>
                          </m:ctrlPr>
                        </m:sSubSupPr>
                        <m:e>
                          <m:r>
                            <a:rPr lang="es-MX" sz="1400" i="1">
                              <a:latin typeface="Cambria Math" panose="02040503050406030204" pitchFamily="18" charset="0"/>
                            </a:rPr>
                            <m:t>𝑦</m:t>
                          </m:r>
                        </m:e>
                        <m:sub>
                          <m:r>
                            <a:rPr lang="es-MX" sz="1400" i="1">
                              <a:latin typeface="Cambria Math" panose="02040503050406030204" pitchFamily="18" charset="0"/>
                            </a:rPr>
                            <m:t>𝑗</m:t>
                          </m:r>
                        </m:sub>
                        <m:sup>
                          <m:r>
                            <a:rPr lang="es-MX" sz="1400" i="1">
                              <a:latin typeface="Cambria Math" panose="02040503050406030204" pitchFamily="18" charset="0"/>
                            </a:rPr>
                            <m:t>𝐿</m:t>
                          </m:r>
                        </m:sup>
                      </m:sSubSup>
                      <m:d>
                        <m:dPr>
                          <m:ctrlPr>
                            <a:rPr lang="es-MX" sz="1400" i="1">
                              <a:latin typeface="Cambria Math" panose="02040503050406030204" pitchFamily="18" charset="0"/>
                            </a:rPr>
                          </m:ctrlPr>
                        </m:dPr>
                        <m:e>
                          <m:r>
                            <a:rPr lang="es-MX" sz="1400" i="1">
                              <a:latin typeface="Cambria Math" panose="02040503050406030204" pitchFamily="18" charset="0"/>
                            </a:rPr>
                            <m:t>𝑖</m:t>
                          </m:r>
                        </m:e>
                      </m:d>
                      <m:r>
                        <a:rPr lang="es-MX" sz="1400" i="1">
                          <a:latin typeface="Cambria Math" panose="02040503050406030204" pitchFamily="18" charset="0"/>
                          <a:ea typeface="Cambria Math" panose="02040503050406030204" pitchFamily="18" charset="0"/>
                        </a:rPr>
                        <m:t>−</m:t>
                      </m:r>
                      <m:sSub>
                        <m:sSubPr>
                          <m:ctrlPr>
                            <a:rPr lang="es-MX" sz="1400" i="1">
                              <a:latin typeface="Cambria Math" panose="02040503050406030204" pitchFamily="18" charset="0"/>
                              <a:ea typeface="Cambria Math" panose="02040503050406030204" pitchFamily="18" charset="0"/>
                            </a:rPr>
                          </m:ctrlPr>
                        </m:sSubPr>
                        <m:e>
                          <m:r>
                            <a:rPr lang="es-MX" sz="1400" i="1">
                              <a:latin typeface="Cambria Math" panose="02040503050406030204" pitchFamily="18" charset="0"/>
                            </a:rPr>
                            <m:t>𝑑</m:t>
                          </m:r>
                        </m:e>
                        <m:sub>
                          <m:r>
                            <a:rPr lang="es-MX" sz="1400" i="1">
                              <a:latin typeface="Cambria Math" panose="02040503050406030204" pitchFamily="18" charset="0"/>
                            </a:rPr>
                            <m:t>𝑗</m:t>
                          </m:r>
                        </m:sub>
                      </m:sSub>
                      <m:d>
                        <m:dPr>
                          <m:ctrlPr>
                            <a:rPr lang="es-MX" sz="1400" i="1">
                              <a:latin typeface="Cambria Math" panose="02040503050406030204" pitchFamily="18" charset="0"/>
                            </a:rPr>
                          </m:ctrlPr>
                        </m:dPr>
                        <m:e>
                          <m:r>
                            <a:rPr lang="es-MX" sz="1400" i="1">
                              <a:latin typeface="Cambria Math" panose="02040503050406030204" pitchFamily="18" charset="0"/>
                            </a:rPr>
                            <m:t>𝑖</m:t>
                          </m:r>
                        </m:e>
                      </m:d>
                    </m:oMath>
                  </m:oMathPara>
                </a14:m>
                <a:endParaRPr lang="es-MX" sz="1400" dirty="0"/>
              </a:p>
            </p:txBody>
          </p:sp>
        </mc:Choice>
        <mc:Fallback xmlns="">
          <p:sp>
            <p:nvSpPr>
              <p:cNvPr id="12" name="CuadroTexto 11">
                <a:extLst>
                  <a:ext uri="{FF2B5EF4-FFF2-40B4-BE49-F238E27FC236}">
                    <a16:creationId xmlns:a16="http://schemas.microsoft.com/office/drawing/2014/main" id="{58FCBBF3-E2EA-29D7-15EF-AD48FEB496CA}"/>
                  </a:ext>
                </a:extLst>
              </p:cNvPr>
              <p:cNvSpPr txBox="1">
                <a:spLocks noRot="1" noChangeAspect="1" noMove="1" noResize="1" noEditPoints="1" noAdjustHandles="1" noChangeArrowheads="1" noChangeShapeType="1" noTextEdit="1"/>
              </p:cNvSpPr>
              <p:nvPr/>
            </p:nvSpPr>
            <p:spPr>
              <a:xfrm>
                <a:off x="5360333" y="5682469"/>
                <a:ext cx="2921405" cy="343877"/>
              </a:xfrm>
              <a:prstGeom prst="rect">
                <a:avLst/>
              </a:prstGeom>
              <a:blipFill>
                <a:blip r:embed="rId8"/>
                <a:stretch>
                  <a:fillRect b="-3509"/>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6" name="CuadroTexto 5">
                <a:extLst>
                  <a:ext uri="{FF2B5EF4-FFF2-40B4-BE49-F238E27FC236}">
                    <a16:creationId xmlns:a16="http://schemas.microsoft.com/office/drawing/2014/main" id="{EB8EE2CA-7050-096B-6DA9-9DE3CECA4913}"/>
                  </a:ext>
                </a:extLst>
              </p:cNvPr>
              <p:cNvSpPr txBox="1"/>
              <p:nvPr/>
            </p:nvSpPr>
            <p:spPr>
              <a:xfrm>
                <a:off x="4768086" y="4084986"/>
                <a:ext cx="4152899" cy="629083"/>
              </a:xfrm>
              <a:prstGeom prst="rect">
                <a:avLst/>
              </a:prstGeom>
              <a:noFill/>
            </p:spPr>
            <p:txBody>
              <a:bodyPr wrap="square">
                <a:spAutoFit/>
              </a:bodyPr>
              <a:lstStyle/>
              <a:p>
                <a:pPr marL="0" indent="0">
                  <a:buNone/>
                </a:pPr>
                <a14:m>
                  <m:oMathPara xmlns:m="http://schemas.openxmlformats.org/officeDocument/2006/math">
                    <m:oMathParaPr>
                      <m:jc m:val="centerGroup"/>
                    </m:oMathParaPr>
                    <m:oMath xmlns:m="http://schemas.openxmlformats.org/officeDocument/2006/math">
                      <m:r>
                        <a:rPr lang="es-MX" sz="1600" i="1" smtClean="0">
                          <a:solidFill>
                            <a:srgbClr val="000000"/>
                          </a:solidFill>
                          <a:latin typeface="Cambria Math" panose="02040503050406030204" pitchFamily="18" charset="0"/>
                        </a:rPr>
                        <m:t>𝐸</m:t>
                      </m:r>
                      <m:d>
                        <m:dPr>
                          <m:ctrlPr>
                            <a:rPr lang="es-MX" sz="1600" i="1" smtClean="0">
                              <a:solidFill>
                                <a:srgbClr val="000000"/>
                              </a:solidFill>
                              <a:latin typeface="Cambria Math" panose="02040503050406030204" pitchFamily="18" charset="0"/>
                            </a:rPr>
                          </m:ctrlPr>
                        </m:dPr>
                        <m:e>
                          <m:r>
                            <a:rPr lang="es-MX" sz="1600" i="1" smtClean="0">
                              <a:solidFill>
                                <a:srgbClr val="000000"/>
                              </a:solidFill>
                              <a:latin typeface="Cambria Math" panose="02040503050406030204" pitchFamily="18" charset="0"/>
                            </a:rPr>
                            <m:t>𝐰</m:t>
                          </m:r>
                        </m:e>
                      </m:d>
                      <m:r>
                        <a:rPr lang="es-MX" sz="1600" b="0" i="1" smtClean="0">
                          <a:solidFill>
                            <a:srgbClr val="000000"/>
                          </a:solidFill>
                          <a:latin typeface="Cambria Math" panose="02040503050406030204" pitchFamily="18" charset="0"/>
                        </a:rPr>
                        <m:t>=</m:t>
                      </m:r>
                      <m:f>
                        <m:fPr>
                          <m:ctrlPr>
                            <a:rPr lang="es-MX" sz="1600" b="0" i="1" smtClean="0">
                              <a:solidFill>
                                <a:srgbClr val="000000"/>
                              </a:solidFill>
                              <a:latin typeface="Cambria Math" panose="02040503050406030204" pitchFamily="18" charset="0"/>
                            </a:rPr>
                          </m:ctrlPr>
                        </m:fPr>
                        <m:num>
                          <m:r>
                            <a:rPr lang="es-MX" sz="1600" b="0" i="1" smtClean="0">
                              <a:solidFill>
                                <a:srgbClr val="000000"/>
                              </a:solidFill>
                              <a:latin typeface="Cambria Math" panose="02040503050406030204" pitchFamily="18" charset="0"/>
                            </a:rPr>
                            <m:t>1</m:t>
                          </m:r>
                        </m:num>
                        <m:den>
                          <m:r>
                            <a:rPr lang="es-MX" sz="1600" b="0" i="1" smtClean="0">
                              <a:solidFill>
                                <a:srgbClr val="000000"/>
                              </a:solidFill>
                              <a:latin typeface="Cambria Math" panose="02040503050406030204" pitchFamily="18" charset="0"/>
                            </a:rPr>
                            <m:t>2</m:t>
                          </m:r>
                        </m:den>
                      </m:f>
                      <m:nary>
                        <m:naryPr>
                          <m:chr m:val="∑"/>
                          <m:limLoc m:val="subSup"/>
                          <m:ctrlPr>
                            <a:rPr lang="es-MX" sz="1600" b="0" i="1" smtClean="0">
                              <a:solidFill>
                                <a:srgbClr val="000000"/>
                              </a:solidFill>
                              <a:latin typeface="Cambria Math" panose="02040503050406030204" pitchFamily="18" charset="0"/>
                            </a:rPr>
                          </m:ctrlPr>
                        </m:naryPr>
                        <m:sub>
                          <m:r>
                            <m:rPr>
                              <m:brk m:alnAt="25"/>
                            </m:rPr>
                            <a:rPr lang="es-MX" sz="1600" b="0" i="1" smtClean="0">
                              <a:solidFill>
                                <a:srgbClr val="000000"/>
                              </a:solidFill>
                              <a:latin typeface="Cambria Math" panose="02040503050406030204" pitchFamily="18" charset="0"/>
                            </a:rPr>
                            <m:t>𝑗</m:t>
                          </m:r>
                          <m:r>
                            <a:rPr lang="es-MX" sz="1600" b="0" i="1" smtClean="0">
                              <a:solidFill>
                                <a:srgbClr val="000000"/>
                              </a:solidFill>
                              <a:latin typeface="Cambria Math" panose="02040503050406030204" pitchFamily="18" charset="0"/>
                            </a:rPr>
                            <m:t>=1</m:t>
                          </m:r>
                        </m:sub>
                        <m:sup>
                          <m:sSub>
                            <m:sSubPr>
                              <m:ctrlPr>
                                <a:rPr lang="es-MX" sz="1600" b="0" i="1" smtClean="0">
                                  <a:solidFill>
                                    <a:srgbClr val="000000"/>
                                  </a:solidFill>
                                  <a:latin typeface="Cambria Math" panose="02040503050406030204" pitchFamily="18" charset="0"/>
                                </a:rPr>
                              </m:ctrlPr>
                            </m:sSubPr>
                            <m:e>
                              <m:r>
                                <a:rPr lang="es-MX" sz="1600" b="0" i="1" smtClean="0">
                                  <a:solidFill>
                                    <a:srgbClr val="000000"/>
                                  </a:solidFill>
                                  <a:latin typeface="Cambria Math" panose="02040503050406030204" pitchFamily="18" charset="0"/>
                                </a:rPr>
                                <m:t>𝑘</m:t>
                              </m:r>
                            </m:e>
                            <m:sub>
                              <m:r>
                                <a:rPr lang="es-MX" sz="1600" b="0" i="1" smtClean="0">
                                  <a:solidFill>
                                    <a:srgbClr val="000000"/>
                                  </a:solidFill>
                                  <a:latin typeface="Cambria Math" panose="02040503050406030204" pitchFamily="18" charset="0"/>
                                </a:rPr>
                                <m:t>𝐿</m:t>
                              </m:r>
                            </m:sub>
                          </m:sSub>
                        </m:sup>
                        <m:e>
                          <m:sSup>
                            <m:sSupPr>
                              <m:ctrlPr>
                                <a:rPr lang="es-MX" sz="1600" b="0" i="1" smtClean="0">
                                  <a:solidFill>
                                    <a:srgbClr val="000000"/>
                                  </a:solidFill>
                                  <a:latin typeface="Cambria Math" panose="02040503050406030204" pitchFamily="18" charset="0"/>
                                </a:rPr>
                              </m:ctrlPr>
                            </m:sSupPr>
                            <m:e>
                              <m:d>
                                <m:dPr>
                                  <m:ctrlPr>
                                    <a:rPr lang="es-MX" sz="1600" b="0" i="1" smtClean="0">
                                      <a:solidFill>
                                        <a:srgbClr val="000000"/>
                                      </a:solidFill>
                                      <a:latin typeface="Cambria Math" panose="02040503050406030204" pitchFamily="18" charset="0"/>
                                    </a:rPr>
                                  </m:ctrlPr>
                                </m:dPr>
                                <m:e>
                                  <m:sSubSup>
                                    <m:sSubSupPr>
                                      <m:ctrlPr>
                                        <a:rPr lang="es-MX" sz="1600" i="1">
                                          <a:latin typeface="Cambria Math" panose="02040503050406030204" pitchFamily="18" charset="0"/>
                                        </a:rPr>
                                      </m:ctrlPr>
                                    </m:sSubSupPr>
                                    <m:e>
                                      <m:r>
                                        <a:rPr lang="es-MX" sz="1600" i="1">
                                          <a:latin typeface="Cambria Math" panose="02040503050406030204" pitchFamily="18" charset="0"/>
                                          <a:ea typeface="Cambria Math" panose="02040503050406030204" pitchFamily="18" charset="0"/>
                                        </a:rPr>
                                        <m:t>𝑒</m:t>
                                      </m:r>
                                    </m:e>
                                    <m:sub>
                                      <m:r>
                                        <a:rPr lang="es-MX" sz="1600" i="1">
                                          <a:latin typeface="Cambria Math" panose="02040503050406030204" pitchFamily="18" charset="0"/>
                                        </a:rPr>
                                        <m:t>𝑗</m:t>
                                      </m:r>
                                    </m:sub>
                                    <m:sup>
                                      <m:r>
                                        <a:rPr lang="es-MX" sz="1600" i="1">
                                          <a:latin typeface="Cambria Math" panose="02040503050406030204" pitchFamily="18" charset="0"/>
                                        </a:rPr>
                                        <m:t>𝐿</m:t>
                                      </m:r>
                                    </m:sup>
                                  </m:sSubSup>
                                  <m:d>
                                    <m:dPr>
                                      <m:ctrlPr>
                                        <a:rPr lang="es-MX" sz="1600" i="1">
                                          <a:latin typeface="Cambria Math" panose="02040503050406030204" pitchFamily="18" charset="0"/>
                                        </a:rPr>
                                      </m:ctrlPr>
                                    </m:dPr>
                                    <m:e>
                                      <m:r>
                                        <a:rPr lang="es-MX" sz="1600" i="1">
                                          <a:latin typeface="Cambria Math" panose="02040503050406030204" pitchFamily="18" charset="0"/>
                                        </a:rPr>
                                        <m:t>𝑖</m:t>
                                      </m:r>
                                    </m:e>
                                  </m:d>
                                </m:e>
                              </m:d>
                            </m:e>
                            <m:sup>
                              <m:r>
                                <a:rPr lang="es-MX" sz="1600" b="0" i="1" smtClean="0">
                                  <a:latin typeface="Cambria Math" panose="02040503050406030204" pitchFamily="18" charset="0"/>
                                </a:rPr>
                                <m:t>2</m:t>
                              </m:r>
                            </m:sup>
                          </m:sSup>
                        </m:e>
                      </m:nary>
                    </m:oMath>
                  </m:oMathPara>
                </a14:m>
                <a:endParaRPr lang="es-MX" altLang="es-MX" sz="1600" dirty="0">
                  <a:latin typeface="Calibri" panose="020F0502020204030204" pitchFamily="34" charset="0"/>
                  <a:cs typeface="Calibri" panose="020F0502020204030204" pitchFamily="34" charset="0"/>
                </a:endParaRPr>
              </a:p>
            </p:txBody>
          </p:sp>
        </mc:Choice>
        <mc:Fallback xmlns="">
          <p:sp>
            <p:nvSpPr>
              <p:cNvPr id="6" name="CuadroTexto 5">
                <a:extLst>
                  <a:ext uri="{FF2B5EF4-FFF2-40B4-BE49-F238E27FC236}">
                    <a16:creationId xmlns:a16="http://schemas.microsoft.com/office/drawing/2014/main" id="{EB8EE2CA-7050-096B-6DA9-9DE3CECA4913}"/>
                  </a:ext>
                </a:extLst>
              </p:cNvPr>
              <p:cNvSpPr txBox="1">
                <a:spLocks noRot="1" noChangeAspect="1" noMove="1" noResize="1" noEditPoints="1" noAdjustHandles="1" noChangeArrowheads="1" noChangeShapeType="1" noTextEdit="1"/>
              </p:cNvSpPr>
              <p:nvPr/>
            </p:nvSpPr>
            <p:spPr>
              <a:xfrm>
                <a:off x="4768086" y="4084986"/>
                <a:ext cx="4152899" cy="629083"/>
              </a:xfrm>
              <a:prstGeom prst="rect">
                <a:avLst/>
              </a:prstGeom>
              <a:blipFill>
                <a:blip r:embed="rId9"/>
                <a:stretch>
                  <a:fillRect/>
                </a:stretch>
              </a:blipFill>
            </p:spPr>
            <p:txBody>
              <a:bodyPr/>
              <a:lstStyle/>
              <a:p>
                <a:r>
                  <a:rPr lang="es-ES">
                    <a:noFill/>
                  </a:rPr>
                  <a:t> </a:t>
                </a:r>
              </a:p>
            </p:txBody>
          </p:sp>
        </mc:Fallback>
      </mc:AlternateContent>
    </p:spTree>
    <p:extLst>
      <p:ext uri="{BB962C8B-B14F-4D97-AF65-F5344CB8AC3E}">
        <p14:creationId xmlns:p14="http://schemas.microsoft.com/office/powerpoint/2010/main" val="33103898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C8C8FA5-F100-E808-F540-69123ADC4B51}"/>
              </a:ext>
            </a:extLst>
          </p:cNvPr>
          <p:cNvSpPr>
            <a:spLocks noGrp="1"/>
          </p:cNvSpPr>
          <p:nvPr>
            <p:ph type="title"/>
          </p:nvPr>
        </p:nvSpPr>
        <p:spPr>
          <a:xfrm>
            <a:off x="1371600" y="444137"/>
            <a:ext cx="7086600" cy="762000"/>
          </a:xfrm>
        </p:spPr>
        <p:txBody>
          <a:bodyPr/>
          <a:lstStyle/>
          <a:p>
            <a:r>
              <a:rPr lang="es-MX" sz="3600" dirty="0">
                <a:latin typeface="Calibri" panose="020F0502020204030204" pitchFamily="34" charset="0"/>
                <a:cs typeface="Calibri" panose="020F0502020204030204" pitchFamily="34" charset="0"/>
              </a:rPr>
              <a:t>Funciones de Error o Pérdida</a:t>
            </a:r>
          </a:p>
        </p:txBody>
      </p:sp>
      <mc:AlternateContent xmlns:mc="http://schemas.openxmlformats.org/markup-compatibility/2006" xmlns:a14="http://schemas.microsoft.com/office/drawing/2010/main">
        <mc:Choice Requires="a14">
          <p:sp>
            <p:nvSpPr>
              <p:cNvPr id="3" name="Marcador de contenido 2">
                <a:extLst>
                  <a:ext uri="{FF2B5EF4-FFF2-40B4-BE49-F238E27FC236}">
                    <a16:creationId xmlns:a16="http://schemas.microsoft.com/office/drawing/2014/main" id="{4C24B731-E42A-1DA2-22A2-B47766168F98}"/>
                  </a:ext>
                </a:extLst>
              </p:cNvPr>
              <p:cNvSpPr>
                <a:spLocks noGrp="1"/>
              </p:cNvSpPr>
              <p:nvPr>
                <p:ph sz="half" idx="1"/>
              </p:nvPr>
            </p:nvSpPr>
            <p:spPr>
              <a:xfrm>
                <a:off x="1262743" y="1280160"/>
                <a:ext cx="3814353" cy="5425440"/>
              </a:xfrm>
            </p:spPr>
            <p:txBody>
              <a:bodyPr/>
              <a:lstStyle/>
              <a:p>
                <a:pPr marL="0" indent="0" algn="just">
                  <a:buNone/>
                </a:pPr>
                <a:r>
                  <a:rPr lang="es-MX" sz="1400" dirty="0">
                    <a:latin typeface="Calibri" panose="020F0502020204030204" pitchFamily="34" charset="0"/>
                    <a:cs typeface="Calibri" panose="020F0502020204030204" pitchFamily="34" charset="0"/>
                  </a:rPr>
                  <a:t>Las funciones de error o pérdida (</a:t>
                </a:r>
                <a:r>
                  <a:rPr lang="es-MX" sz="1400" noProof="1">
                    <a:latin typeface="Calibri" panose="020F0502020204030204" pitchFamily="34" charset="0"/>
                    <a:cs typeface="Calibri" panose="020F0502020204030204" pitchFamily="34" charset="0"/>
                  </a:rPr>
                  <a:t>loss functions</a:t>
                </a:r>
                <a:r>
                  <a:rPr lang="es-MX" sz="1400" dirty="0">
                    <a:latin typeface="Calibri" panose="020F0502020204030204" pitchFamily="34" charset="0"/>
                    <a:cs typeface="Calibri" panose="020F0502020204030204" pitchFamily="34" charset="0"/>
                  </a:rPr>
                  <a:t>) cuantifican la diferencia entre la salida de una red neuronal, para un patrón de entrada, y la salida deseada. </a:t>
                </a:r>
              </a:p>
              <a:p>
                <a:pPr marL="0" indent="0" algn="just">
                  <a:buNone/>
                </a:pPr>
                <a:r>
                  <a:rPr lang="es-MX" sz="1400" dirty="0">
                    <a:latin typeface="Calibri" panose="020F0502020204030204" pitchFamily="34" charset="0"/>
                    <a:cs typeface="Calibri" panose="020F0502020204030204" pitchFamily="34" charset="0"/>
                  </a:rPr>
                  <a:t>Las funciones de pérdida más comunes son las siguientes:</a:t>
                </a:r>
              </a:p>
              <a:p>
                <a:pPr>
                  <a:buFont typeface="+mj-lt"/>
                  <a:buAutoNum type="arabicPeriod"/>
                </a:pPr>
                <a:r>
                  <a:rPr lang="es-MX" sz="1400" dirty="0">
                    <a:solidFill>
                      <a:srgbClr val="002060"/>
                    </a:solidFill>
                    <a:latin typeface="Calibri" panose="020F0502020204030204" pitchFamily="34" charset="0"/>
                    <a:cs typeface="Calibri" panose="020F0502020204030204" pitchFamily="34" charset="0"/>
                  </a:rPr>
                  <a:t>Error cuadrático medio (MSE)</a:t>
                </a:r>
                <a:r>
                  <a:rPr lang="es-MX" sz="1400" dirty="0">
                    <a:latin typeface="Calibri" panose="020F0502020204030204" pitchFamily="34" charset="0"/>
                    <a:cs typeface="Calibri" panose="020F0502020204030204" pitchFamily="34" charset="0"/>
                  </a:rPr>
                  <a:t>.</a:t>
                </a:r>
              </a:p>
              <a:p>
                <a:pPr marL="0" indent="0">
                  <a:buNone/>
                </a:pPr>
                <a14:m>
                  <m:oMathPara xmlns:m="http://schemas.openxmlformats.org/officeDocument/2006/math">
                    <m:oMathParaPr>
                      <m:jc m:val="centerGroup"/>
                    </m:oMathParaPr>
                    <m:oMath xmlns:m="http://schemas.openxmlformats.org/officeDocument/2006/math">
                      <m:f>
                        <m:fPr>
                          <m:ctrlPr>
                            <a:rPr lang="es-MX" sz="1600" i="1" smtClean="0">
                              <a:latin typeface="Cambria Math" panose="02040503050406030204" pitchFamily="18" charset="0"/>
                              <a:ea typeface="Cambria Math" panose="02040503050406030204" pitchFamily="18" charset="0"/>
                            </a:rPr>
                          </m:ctrlPr>
                        </m:fPr>
                        <m:num>
                          <m:r>
                            <a:rPr lang="es-MX" sz="1600" i="1">
                              <a:latin typeface="Cambria Math" panose="02040503050406030204" pitchFamily="18" charset="0"/>
                              <a:ea typeface="Cambria Math" panose="02040503050406030204" pitchFamily="18" charset="0"/>
                            </a:rPr>
                            <m:t>1</m:t>
                          </m:r>
                        </m:num>
                        <m:den>
                          <m:r>
                            <a:rPr lang="es-MX" sz="1600" i="1">
                              <a:latin typeface="Cambria Math" panose="02040503050406030204" pitchFamily="18" charset="0"/>
                              <a:ea typeface="Cambria Math" panose="02040503050406030204" pitchFamily="18" charset="0"/>
                            </a:rPr>
                            <m:t>2</m:t>
                          </m:r>
                          <m:r>
                            <a:rPr lang="es-MX" sz="1600" b="0" i="1" smtClean="0">
                              <a:latin typeface="Cambria Math" panose="02040503050406030204" pitchFamily="18" charset="0"/>
                              <a:ea typeface="Cambria Math" panose="02040503050406030204" pitchFamily="18" charset="0"/>
                            </a:rPr>
                            <m:t>𝑁</m:t>
                          </m:r>
                        </m:den>
                      </m:f>
                      <m:nary>
                        <m:naryPr>
                          <m:chr m:val="∑"/>
                          <m:ctrlPr>
                            <a:rPr lang="es-MX" sz="1600" i="1" smtClean="0">
                              <a:latin typeface="Cambria Math" panose="02040503050406030204" pitchFamily="18" charset="0"/>
                              <a:ea typeface="Cambria Math" panose="02040503050406030204" pitchFamily="18" charset="0"/>
                            </a:rPr>
                          </m:ctrlPr>
                        </m:naryPr>
                        <m:sub>
                          <m:r>
                            <m:rPr>
                              <m:brk m:alnAt="23"/>
                            </m:rPr>
                            <a:rPr lang="es-MX" sz="1600" b="0" i="1" smtClean="0">
                              <a:latin typeface="Cambria Math" panose="02040503050406030204" pitchFamily="18" charset="0"/>
                              <a:ea typeface="Cambria Math" panose="02040503050406030204" pitchFamily="18" charset="0"/>
                            </a:rPr>
                            <m:t>𝑖</m:t>
                          </m:r>
                          <m:r>
                            <a:rPr lang="es-MX" sz="1600" b="0" i="1" smtClean="0">
                              <a:latin typeface="Cambria Math" panose="02040503050406030204" pitchFamily="18" charset="0"/>
                              <a:ea typeface="Cambria Math" panose="02040503050406030204" pitchFamily="18" charset="0"/>
                            </a:rPr>
                            <m:t>=1</m:t>
                          </m:r>
                        </m:sub>
                        <m:sup>
                          <m:r>
                            <a:rPr lang="es-MX" sz="1600" b="0" i="1" smtClean="0">
                              <a:latin typeface="Cambria Math" panose="02040503050406030204" pitchFamily="18" charset="0"/>
                              <a:ea typeface="Cambria Math" panose="02040503050406030204" pitchFamily="18" charset="0"/>
                            </a:rPr>
                            <m:t>𝑁</m:t>
                          </m:r>
                        </m:sup>
                        <m:e>
                          <m:nary>
                            <m:naryPr>
                              <m:chr m:val="∑"/>
                              <m:ctrlPr>
                                <a:rPr lang="es-MX" sz="1600" i="1">
                                  <a:latin typeface="Cambria Math" panose="02040503050406030204" pitchFamily="18" charset="0"/>
                                  <a:ea typeface="Cambria Math" panose="02040503050406030204" pitchFamily="18" charset="0"/>
                                </a:rPr>
                              </m:ctrlPr>
                            </m:naryPr>
                            <m:sub>
                              <m:r>
                                <m:rPr>
                                  <m:brk m:alnAt="23"/>
                                </m:rPr>
                                <a:rPr lang="es-MX" sz="1600" i="1">
                                  <a:latin typeface="Cambria Math" panose="02040503050406030204" pitchFamily="18" charset="0"/>
                                  <a:ea typeface="Cambria Math" panose="02040503050406030204" pitchFamily="18" charset="0"/>
                                </a:rPr>
                                <m:t>𝑚</m:t>
                              </m:r>
                              <m:r>
                                <a:rPr lang="es-MX" sz="1600" i="1">
                                  <a:latin typeface="Cambria Math" panose="02040503050406030204" pitchFamily="18" charset="0"/>
                                  <a:ea typeface="Cambria Math" panose="02040503050406030204" pitchFamily="18" charset="0"/>
                                </a:rPr>
                                <m:t>=1</m:t>
                              </m:r>
                            </m:sub>
                            <m:sup>
                              <m:sSub>
                                <m:sSubPr>
                                  <m:ctrlPr>
                                    <a:rPr lang="es-MX" sz="1600" i="1">
                                      <a:latin typeface="Cambria Math" panose="02040503050406030204" pitchFamily="18" charset="0"/>
                                      <a:ea typeface="Cambria Math" panose="02040503050406030204" pitchFamily="18" charset="0"/>
                                    </a:rPr>
                                  </m:ctrlPr>
                                </m:sSubPr>
                                <m:e>
                                  <m:r>
                                    <a:rPr lang="es-MX" sz="1600" i="1">
                                      <a:latin typeface="Cambria Math" panose="02040503050406030204" pitchFamily="18" charset="0"/>
                                      <a:ea typeface="Cambria Math" panose="02040503050406030204" pitchFamily="18" charset="0"/>
                                    </a:rPr>
                                    <m:t>𝑘</m:t>
                                  </m:r>
                                </m:e>
                                <m:sub>
                                  <m:r>
                                    <a:rPr lang="es-MX" sz="1600" i="1">
                                      <a:latin typeface="Cambria Math" panose="02040503050406030204" pitchFamily="18" charset="0"/>
                                      <a:ea typeface="Cambria Math" panose="02040503050406030204" pitchFamily="18" charset="0"/>
                                    </a:rPr>
                                    <m:t>𝐿</m:t>
                                  </m:r>
                                </m:sub>
                              </m:sSub>
                            </m:sup>
                            <m:e>
                              <m:sSup>
                                <m:sSupPr>
                                  <m:ctrlPr>
                                    <a:rPr lang="es-MX" sz="1600" i="1">
                                      <a:latin typeface="Cambria Math" panose="02040503050406030204" pitchFamily="18" charset="0"/>
                                      <a:ea typeface="Cambria Math" panose="02040503050406030204" pitchFamily="18" charset="0"/>
                                    </a:rPr>
                                  </m:ctrlPr>
                                </m:sSupPr>
                                <m:e>
                                  <m:d>
                                    <m:dPr>
                                      <m:ctrlPr>
                                        <a:rPr lang="es-MX" sz="1600" i="1">
                                          <a:latin typeface="Cambria Math" panose="02040503050406030204" pitchFamily="18" charset="0"/>
                                          <a:ea typeface="Cambria Math" panose="02040503050406030204" pitchFamily="18" charset="0"/>
                                        </a:rPr>
                                      </m:ctrlPr>
                                    </m:dPr>
                                    <m:e>
                                      <m:sSub>
                                        <m:sSubPr>
                                          <m:ctrlPr>
                                            <a:rPr lang="es-MX" sz="1600" i="1">
                                              <a:latin typeface="Cambria Math" panose="02040503050406030204" pitchFamily="18" charset="0"/>
                                              <a:ea typeface="Cambria Math" panose="02040503050406030204" pitchFamily="18" charset="0"/>
                                            </a:rPr>
                                          </m:ctrlPr>
                                        </m:sSubPr>
                                        <m:e>
                                          <m:r>
                                            <a:rPr lang="es-MX" sz="1600" i="1">
                                              <a:latin typeface="Cambria Math" panose="02040503050406030204" pitchFamily="18" charset="0"/>
                                              <a:ea typeface="Cambria Math" panose="02040503050406030204" pitchFamily="18" charset="0"/>
                                            </a:rPr>
                                            <m:t>𝑦</m:t>
                                          </m:r>
                                        </m:e>
                                        <m:sub>
                                          <m:r>
                                            <a:rPr lang="es-MX" sz="1600" i="1">
                                              <a:latin typeface="Cambria Math" panose="02040503050406030204" pitchFamily="18" charset="0"/>
                                              <a:ea typeface="Cambria Math" panose="02040503050406030204" pitchFamily="18" charset="0"/>
                                            </a:rPr>
                                            <m:t>𝑘</m:t>
                                          </m:r>
                                        </m:sub>
                                      </m:sSub>
                                      <m:r>
                                        <a:rPr lang="es-MX" sz="1600" b="0" i="1" smtClean="0">
                                          <a:latin typeface="Cambria Math" panose="02040503050406030204" pitchFamily="18" charset="0"/>
                                          <a:ea typeface="Cambria Math" panose="02040503050406030204" pitchFamily="18" charset="0"/>
                                        </a:rPr>
                                        <m:t>(</m:t>
                                      </m:r>
                                      <m:r>
                                        <a:rPr lang="es-MX" sz="1600" b="0" i="1" smtClean="0">
                                          <a:latin typeface="Cambria Math" panose="02040503050406030204" pitchFamily="18" charset="0"/>
                                          <a:ea typeface="Cambria Math" panose="02040503050406030204" pitchFamily="18" charset="0"/>
                                        </a:rPr>
                                        <m:t>𝑖</m:t>
                                      </m:r>
                                      <m:r>
                                        <a:rPr lang="es-MX" sz="1600" b="0" i="1" smtClean="0">
                                          <a:latin typeface="Cambria Math" panose="02040503050406030204" pitchFamily="18" charset="0"/>
                                          <a:ea typeface="Cambria Math" panose="02040503050406030204" pitchFamily="18" charset="0"/>
                                        </a:rPr>
                                        <m:t>)−</m:t>
                                      </m:r>
                                      <m:sSub>
                                        <m:sSubPr>
                                          <m:ctrlPr>
                                            <a:rPr lang="es-MX" sz="1600" i="1">
                                              <a:latin typeface="Cambria Math" panose="02040503050406030204" pitchFamily="18" charset="0"/>
                                              <a:ea typeface="Cambria Math" panose="02040503050406030204" pitchFamily="18" charset="0"/>
                                            </a:rPr>
                                          </m:ctrlPr>
                                        </m:sSubPr>
                                        <m:e>
                                          <m:r>
                                            <a:rPr lang="es-MX" sz="1600" i="1">
                                              <a:latin typeface="Cambria Math" panose="02040503050406030204" pitchFamily="18" charset="0"/>
                                            </a:rPr>
                                            <m:t>𝑑</m:t>
                                          </m:r>
                                        </m:e>
                                        <m:sub>
                                          <m:r>
                                            <a:rPr lang="es-MX" sz="1600" i="1">
                                              <a:latin typeface="Cambria Math" panose="02040503050406030204" pitchFamily="18" charset="0"/>
                                            </a:rPr>
                                            <m:t>𝑘</m:t>
                                          </m:r>
                                        </m:sub>
                                      </m:sSub>
                                      <m:r>
                                        <a:rPr lang="es-MX" sz="1600" b="0" i="1" smtClean="0">
                                          <a:latin typeface="Cambria Math" panose="02040503050406030204" pitchFamily="18" charset="0"/>
                                        </a:rPr>
                                        <m:t>(</m:t>
                                      </m:r>
                                      <m:r>
                                        <a:rPr lang="es-MX" sz="1600" b="0" i="1" smtClean="0">
                                          <a:latin typeface="Cambria Math" panose="02040503050406030204" pitchFamily="18" charset="0"/>
                                        </a:rPr>
                                        <m:t>𝑖</m:t>
                                      </m:r>
                                      <m:r>
                                        <a:rPr lang="es-MX" sz="1600" b="0" i="1" smtClean="0">
                                          <a:latin typeface="Cambria Math" panose="02040503050406030204" pitchFamily="18" charset="0"/>
                                        </a:rPr>
                                        <m:t>)</m:t>
                                      </m:r>
                                    </m:e>
                                  </m:d>
                                </m:e>
                                <m:sup>
                                  <m:r>
                                    <a:rPr lang="es-MX" sz="1600" i="1">
                                      <a:latin typeface="Cambria Math" panose="02040503050406030204" pitchFamily="18" charset="0"/>
                                      <a:ea typeface="Cambria Math" panose="02040503050406030204" pitchFamily="18" charset="0"/>
                                    </a:rPr>
                                    <m:t>2</m:t>
                                  </m:r>
                                </m:sup>
                              </m:sSup>
                            </m:e>
                          </m:nary>
                        </m:e>
                      </m:nary>
                    </m:oMath>
                  </m:oMathPara>
                </a14:m>
                <a:endParaRPr lang="es-MX" sz="1400" dirty="0">
                  <a:latin typeface="Calibri" panose="020F0502020204030204" pitchFamily="34" charset="0"/>
                  <a:cs typeface="Calibri" panose="020F0502020204030204" pitchFamily="34" charset="0"/>
                </a:endParaRPr>
              </a:p>
              <a:p>
                <a:pPr>
                  <a:buFont typeface="+mj-lt"/>
                  <a:buAutoNum type="arabicPeriod" startAt="2"/>
                </a:pPr>
                <a:r>
                  <a:rPr lang="es-MX" sz="1400" dirty="0">
                    <a:solidFill>
                      <a:srgbClr val="002060"/>
                    </a:solidFill>
                    <a:latin typeface="Calibri" panose="020F0502020204030204" pitchFamily="34" charset="0"/>
                    <a:cs typeface="Calibri" panose="020F0502020204030204" pitchFamily="34" charset="0"/>
                  </a:rPr>
                  <a:t>Error absoluto medio (MAE).</a:t>
                </a:r>
              </a:p>
              <a:p>
                <a:pPr marL="0" indent="0">
                  <a:buNone/>
                </a:pPr>
                <a14:m>
                  <m:oMathPara xmlns:m="http://schemas.openxmlformats.org/officeDocument/2006/math">
                    <m:oMathParaPr>
                      <m:jc m:val="centerGroup"/>
                    </m:oMathParaPr>
                    <m:oMath xmlns:m="http://schemas.openxmlformats.org/officeDocument/2006/math">
                      <m:f>
                        <m:fPr>
                          <m:ctrlPr>
                            <a:rPr lang="es-MX" sz="1400" i="1" smtClean="0">
                              <a:latin typeface="Cambria Math" panose="02040503050406030204" pitchFamily="18" charset="0"/>
                              <a:ea typeface="Cambria Math" panose="02040503050406030204" pitchFamily="18" charset="0"/>
                            </a:rPr>
                          </m:ctrlPr>
                        </m:fPr>
                        <m:num>
                          <m:r>
                            <a:rPr lang="es-MX" sz="1400" i="1">
                              <a:latin typeface="Cambria Math" panose="02040503050406030204" pitchFamily="18" charset="0"/>
                              <a:ea typeface="Cambria Math" panose="02040503050406030204" pitchFamily="18" charset="0"/>
                            </a:rPr>
                            <m:t>1</m:t>
                          </m:r>
                        </m:num>
                        <m:den>
                          <m:r>
                            <a:rPr lang="es-MX" sz="1400" i="1">
                              <a:latin typeface="Cambria Math" panose="02040503050406030204" pitchFamily="18" charset="0"/>
                              <a:ea typeface="Cambria Math" panose="02040503050406030204" pitchFamily="18" charset="0"/>
                            </a:rPr>
                            <m:t>2</m:t>
                          </m:r>
                          <m:r>
                            <a:rPr lang="es-MX" sz="1400" b="0" i="1" smtClean="0">
                              <a:latin typeface="Cambria Math" panose="02040503050406030204" pitchFamily="18" charset="0"/>
                              <a:ea typeface="Cambria Math" panose="02040503050406030204" pitchFamily="18" charset="0"/>
                            </a:rPr>
                            <m:t>𝑁</m:t>
                          </m:r>
                        </m:den>
                      </m:f>
                      <m:nary>
                        <m:naryPr>
                          <m:chr m:val="∑"/>
                          <m:ctrlPr>
                            <a:rPr lang="es-MX" sz="1400" i="1" smtClean="0">
                              <a:latin typeface="Cambria Math" panose="02040503050406030204" pitchFamily="18" charset="0"/>
                              <a:ea typeface="Cambria Math" panose="02040503050406030204" pitchFamily="18" charset="0"/>
                            </a:rPr>
                          </m:ctrlPr>
                        </m:naryPr>
                        <m:sub>
                          <m:r>
                            <m:rPr>
                              <m:brk m:alnAt="23"/>
                            </m:rPr>
                            <a:rPr lang="es-MX" sz="1400" b="0" i="1" smtClean="0">
                              <a:latin typeface="Cambria Math" panose="02040503050406030204" pitchFamily="18" charset="0"/>
                              <a:ea typeface="Cambria Math" panose="02040503050406030204" pitchFamily="18" charset="0"/>
                            </a:rPr>
                            <m:t>𝑖</m:t>
                          </m:r>
                          <m:r>
                            <a:rPr lang="es-MX" sz="1400" b="0" i="1" smtClean="0">
                              <a:latin typeface="Cambria Math" panose="02040503050406030204" pitchFamily="18" charset="0"/>
                              <a:ea typeface="Cambria Math" panose="02040503050406030204" pitchFamily="18" charset="0"/>
                            </a:rPr>
                            <m:t>=1</m:t>
                          </m:r>
                        </m:sub>
                        <m:sup>
                          <m:r>
                            <a:rPr lang="es-MX" sz="1400" b="0" i="1" smtClean="0">
                              <a:latin typeface="Cambria Math" panose="02040503050406030204" pitchFamily="18" charset="0"/>
                              <a:ea typeface="Cambria Math" panose="02040503050406030204" pitchFamily="18" charset="0"/>
                            </a:rPr>
                            <m:t>𝑁</m:t>
                          </m:r>
                        </m:sup>
                        <m:e>
                          <m:nary>
                            <m:naryPr>
                              <m:chr m:val="∑"/>
                              <m:ctrlPr>
                                <a:rPr lang="es-MX" sz="1400" i="1">
                                  <a:latin typeface="Cambria Math" panose="02040503050406030204" pitchFamily="18" charset="0"/>
                                  <a:ea typeface="Cambria Math" panose="02040503050406030204" pitchFamily="18" charset="0"/>
                                </a:rPr>
                              </m:ctrlPr>
                            </m:naryPr>
                            <m:sub>
                              <m:r>
                                <m:rPr>
                                  <m:brk m:alnAt="23"/>
                                </m:rPr>
                                <a:rPr lang="es-MX" sz="1400" i="1">
                                  <a:latin typeface="Cambria Math" panose="02040503050406030204" pitchFamily="18" charset="0"/>
                                  <a:ea typeface="Cambria Math" panose="02040503050406030204" pitchFamily="18" charset="0"/>
                                </a:rPr>
                                <m:t>𝑚</m:t>
                              </m:r>
                              <m:r>
                                <a:rPr lang="es-MX" sz="1400" i="1">
                                  <a:latin typeface="Cambria Math" panose="02040503050406030204" pitchFamily="18" charset="0"/>
                                  <a:ea typeface="Cambria Math" panose="02040503050406030204" pitchFamily="18" charset="0"/>
                                </a:rPr>
                                <m:t>=1</m:t>
                              </m:r>
                            </m:sub>
                            <m:sup>
                              <m:sSub>
                                <m:sSubPr>
                                  <m:ctrlPr>
                                    <a:rPr lang="es-MX" sz="1400" i="1">
                                      <a:latin typeface="Cambria Math" panose="02040503050406030204" pitchFamily="18" charset="0"/>
                                      <a:ea typeface="Cambria Math" panose="02040503050406030204" pitchFamily="18" charset="0"/>
                                    </a:rPr>
                                  </m:ctrlPr>
                                </m:sSubPr>
                                <m:e>
                                  <m:r>
                                    <a:rPr lang="es-MX" sz="1400" i="1">
                                      <a:latin typeface="Cambria Math" panose="02040503050406030204" pitchFamily="18" charset="0"/>
                                      <a:ea typeface="Cambria Math" panose="02040503050406030204" pitchFamily="18" charset="0"/>
                                    </a:rPr>
                                    <m:t>𝑘</m:t>
                                  </m:r>
                                </m:e>
                                <m:sub>
                                  <m:r>
                                    <a:rPr lang="es-MX" sz="1400" i="1">
                                      <a:latin typeface="Cambria Math" panose="02040503050406030204" pitchFamily="18" charset="0"/>
                                      <a:ea typeface="Cambria Math" panose="02040503050406030204" pitchFamily="18" charset="0"/>
                                    </a:rPr>
                                    <m:t>𝐿</m:t>
                                  </m:r>
                                </m:sub>
                              </m:sSub>
                            </m:sup>
                            <m:e>
                              <m:d>
                                <m:dPr>
                                  <m:begChr m:val="|"/>
                                  <m:endChr m:val="|"/>
                                  <m:ctrlPr>
                                    <a:rPr lang="es-MX" sz="1400" i="1" smtClean="0">
                                      <a:latin typeface="Cambria Math" panose="02040503050406030204" pitchFamily="18" charset="0"/>
                                      <a:ea typeface="Cambria Math" panose="02040503050406030204" pitchFamily="18" charset="0"/>
                                    </a:rPr>
                                  </m:ctrlPr>
                                </m:dPr>
                                <m:e>
                                  <m:sSub>
                                    <m:sSubPr>
                                      <m:ctrlPr>
                                        <a:rPr lang="es-MX" sz="1400" i="1">
                                          <a:latin typeface="Cambria Math" panose="02040503050406030204" pitchFamily="18" charset="0"/>
                                          <a:ea typeface="Cambria Math" panose="02040503050406030204" pitchFamily="18" charset="0"/>
                                        </a:rPr>
                                      </m:ctrlPr>
                                    </m:sSubPr>
                                    <m:e>
                                      <m:r>
                                        <a:rPr lang="es-MX" sz="1400" i="1">
                                          <a:latin typeface="Cambria Math" panose="02040503050406030204" pitchFamily="18" charset="0"/>
                                          <a:ea typeface="Cambria Math" panose="02040503050406030204" pitchFamily="18" charset="0"/>
                                        </a:rPr>
                                        <m:t>𝑦</m:t>
                                      </m:r>
                                    </m:e>
                                    <m:sub>
                                      <m:r>
                                        <a:rPr lang="es-MX" sz="1400" i="1">
                                          <a:latin typeface="Cambria Math" panose="02040503050406030204" pitchFamily="18" charset="0"/>
                                          <a:ea typeface="Cambria Math" panose="02040503050406030204" pitchFamily="18" charset="0"/>
                                        </a:rPr>
                                        <m:t>𝑘</m:t>
                                      </m:r>
                                    </m:sub>
                                  </m:sSub>
                                  <m:r>
                                    <a:rPr lang="es-MX" sz="1400" b="0" i="1" smtClean="0">
                                      <a:latin typeface="Cambria Math" panose="02040503050406030204" pitchFamily="18" charset="0"/>
                                      <a:ea typeface="Cambria Math" panose="02040503050406030204" pitchFamily="18" charset="0"/>
                                    </a:rPr>
                                    <m:t>(</m:t>
                                  </m:r>
                                  <m:r>
                                    <a:rPr lang="es-MX" sz="1400" b="0" i="1" smtClean="0">
                                      <a:latin typeface="Cambria Math" panose="02040503050406030204" pitchFamily="18" charset="0"/>
                                      <a:ea typeface="Cambria Math" panose="02040503050406030204" pitchFamily="18" charset="0"/>
                                    </a:rPr>
                                    <m:t>𝑖</m:t>
                                  </m:r>
                                  <m:r>
                                    <a:rPr lang="es-MX" sz="1400" b="0" i="1" smtClean="0">
                                      <a:latin typeface="Cambria Math" panose="02040503050406030204" pitchFamily="18" charset="0"/>
                                      <a:ea typeface="Cambria Math" panose="02040503050406030204" pitchFamily="18" charset="0"/>
                                    </a:rPr>
                                    <m:t>)−</m:t>
                                  </m:r>
                                  <m:sSub>
                                    <m:sSubPr>
                                      <m:ctrlPr>
                                        <a:rPr lang="es-MX" sz="1400" i="1">
                                          <a:latin typeface="Cambria Math" panose="02040503050406030204" pitchFamily="18" charset="0"/>
                                          <a:ea typeface="Cambria Math" panose="02040503050406030204" pitchFamily="18" charset="0"/>
                                        </a:rPr>
                                      </m:ctrlPr>
                                    </m:sSubPr>
                                    <m:e>
                                      <m:r>
                                        <a:rPr lang="es-MX" sz="1400" i="1">
                                          <a:latin typeface="Cambria Math" panose="02040503050406030204" pitchFamily="18" charset="0"/>
                                        </a:rPr>
                                        <m:t>𝑑</m:t>
                                      </m:r>
                                    </m:e>
                                    <m:sub>
                                      <m:r>
                                        <a:rPr lang="es-MX" sz="1400" i="1">
                                          <a:latin typeface="Cambria Math" panose="02040503050406030204" pitchFamily="18" charset="0"/>
                                        </a:rPr>
                                        <m:t>𝑘</m:t>
                                      </m:r>
                                    </m:sub>
                                  </m:sSub>
                                  <m:r>
                                    <a:rPr lang="es-MX" sz="1400" b="0" i="1" smtClean="0">
                                      <a:latin typeface="Cambria Math" panose="02040503050406030204" pitchFamily="18" charset="0"/>
                                    </a:rPr>
                                    <m:t>(</m:t>
                                  </m:r>
                                  <m:r>
                                    <a:rPr lang="es-MX" sz="1400" b="0" i="1" smtClean="0">
                                      <a:latin typeface="Cambria Math" panose="02040503050406030204" pitchFamily="18" charset="0"/>
                                    </a:rPr>
                                    <m:t>𝑖</m:t>
                                  </m:r>
                                  <m:r>
                                    <a:rPr lang="es-MX" sz="1400" b="0" i="1" smtClean="0">
                                      <a:latin typeface="Cambria Math" panose="02040503050406030204" pitchFamily="18" charset="0"/>
                                    </a:rPr>
                                    <m:t>)</m:t>
                                  </m:r>
                                </m:e>
                              </m:d>
                            </m:e>
                          </m:nary>
                        </m:e>
                      </m:nary>
                    </m:oMath>
                  </m:oMathPara>
                </a14:m>
                <a:endParaRPr lang="es-MX" sz="1400" dirty="0">
                  <a:solidFill>
                    <a:srgbClr val="002060"/>
                  </a:solidFill>
                  <a:latin typeface="Calibri" panose="020F0502020204030204" pitchFamily="34" charset="0"/>
                  <a:cs typeface="Calibri" panose="020F0502020204030204" pitchFamily="34" charset="0"/>
                </a:endParaRPr>
              </a:p>
              <a:p>
                <a:pPr>
                  <a:buFont typeface="+mj-lt"/>
                  <a:buAutoNum type="arabicPeriod" startAt="2"/>
                </a:pPr>
                <a:r>
                  <a:rPr lang="es-MX" sz="1400" dirty="0">
                    <a:solidFill>
                      <a:srgbClr val="002060"/>
                    </a:solidFill>
                    <a:latin typeface="Calibri" panose="020F0502020204030204" pitchFamily="34" charset="0"/>
                    <a:cs typeface="Calibri" panose="020F0502020204030204" pitchFamily="34" charset="0"/>
                  </a:rPr>
                  <a:t>Error de entropía cruzada (MCE)</a:t>
                </a:r>
                <a:r>
                  <a:rPr lang="es-MX" sz="1400" dirty="0">
                    <a:latin typeface="Calibri" panose="020F0502020204030204" pitchFamily="34" charset="0"/>
                    <a:cs typeface="Calibri" panose="020F0502020204030204" pitchFamily="34" charset="0"/>
                  </a:rPr>
                  <a:t>.</a:t>
                </a:r>
              </a:p>
              <a:p>
                <a:pPr marL="0" indent="0">
                  <a:buNone/>
                </a:pPr>
                <a14:m>
                  <m:oMathPara xmlns:m="http://schemas.openxmlformats.org/officeDocument/2006/math">
                    <m:oMathParaPr>
                      <m:jc m:val="centerGroup"/>
                    </m:oMathParaPr>
                    <m:oMath xmlns:m="http://schemas.openxmlformats.org/officeDocument/2006/math">
                      <m:r>
                        <a:rPr lang="es-MX" sz="1200" b="0" i="1" smtClean="0">
                          <a:latin typeface="Cambria Math" panose="02040503050406030204" pitchFamily="18" charset="0"/>
                        </a:rPr>
                        <m:t>−</m:t>
                      </m:r>
                      <m:nary>
                        <m:naryPr>
                          <m:chr m:val="∑"/>
                          <m:ctrlPr>
                            <a:rPr lang="es-MX" sz="1200" b="0" i="1" smtClean="0">
                              <a:latin typeface="Cambria Math" panose="02040503050406030204" pitchFamily="18" charset="0"/>
                            </a:rPr>
                          </m:ctrlPr>
                        </m:naryPr>
                        <m:sub>
                          <m:r>
                            <m:rPr>
                              <m:brk m:alnAt="23"/>
                            </m:rPr>
                            <a:rPr lang="es-MX" sz="1200" b="0" i="1" smtClean="0">
                              <a:latin typeface="Cambria Math" panose="02040503050406030204" pitchFamily="18" charset="0"/>
                            </a:rPr>
                            <m:t>𝑖</m:t>
                          </m:r>
                          <m:r>
                            <a:rPr lang="es-MX" sz="1200" b="0" i="1" smtClean="0">
                              <a:latin typeface="Cambria Math" panose="02040503050406030204" pitchFamily="18" charset="0"/>
                            </a:rPr>
                            <m:t>=1</m:t>
                          </m:r>
                        </m:sub>
                        <m:sup>
                          <m:r>
                            <a:rPr lang="es-MX" sz="1200" b="0" i="1" smtClean="0">
                              <a:latin typeface="Cambria Math" panose="02040503050406030204" pitchFamily="18" charset="0"/>
                            </a:rPr>
                            <m:t>𝑁</m:t>
                          </m:r>
                        </m:sup>
                        <m:e>
                          <m:nary>
                            <m:naryPr>
                              <m:chr m:val="∑"/>
                              <m:ctrlPr>
                                <a:rPr lang="es-MX" sz="1200" b="0" i="1" smtClean="0">
                                  <a:latin typeface="Cambria Math" panose="02040503050406030204" pitchFamily="18" charset="0"/>
                                </a:rPr>
                              </m:ctrlPr>
                            </m:naryPr>
                            <m:sub>
                              <m:r>
                                <m:rPr>
                                  <m:brk m:alnAt="23"/>
                                </m:rPr>
                                <a:rPr lang="es-MX" sz="1200" b="0" i="1" smtClean="0">
                                  <a:latin typeface="Cambria Math" panose="02040503050406030204" pitchFamily="18" charset="0"/>
                                </a:rPr>
                                <m:t>𝑘</m:t>
                              </m:r>
                              <m:r>
                                <a:rPr lang="es-MX" sz="1200" b="0" i="1" smtClean="0">
                                  <a:latin typeface="Cambria Math" panose="02040503050406030204" pitchFamily="18" charset="0"/>
                                </a:rPr>
                                <m:t>=1</m:t>
                              </m:r>
                            </m:sub>
                            <m:sup>
                              <m:sSub>
                                <m:sSubPr>
                                  <m:ctrlPr>
                                    <a:rPr lang="es-MX" sz="1200" b="0" i="1" smtClean="0">
                                      <a:latin typeface="Cambria Math" panose="02040503050406030204" pitchFamily="18" charset="0"/>
                                    </a:rPr>
                                  </m:ctrlPr>
                                </m:sSubPr>
                                <m:e>
                                  <m:r>
                                    <a:rPr lang="es-MX" sz="1200" b="0" i="1" smtClean="0">
                                      <a:latin typeface="Cambria Math" panose="02040503050406030204" pitchFamily="18" charset="0"/>
                                    </a:rPr>
                                    <m:t>𝑘</m:t>
                                  </m:r>
                                </m:e>
                                <m:sub>
                                  <m:r>
                                    <a:rPr lang="es-MX" sz="1200" b="0" i="1" smtClean="0">
                                      <a:latin typeface="Cambria Math" panose="02040503050406030204" pitchFamily="18" charset="0"/>
                                    </a:rPr>
                                    <m:t>𝐿</m:t>
                                  </m:r>
                                </m:sub>
                              </m:sSub>
                            </m:sup>
                            <m:e>
                              <m:d>
                                <m:dPr>
                                  <m:ctrlPr>
                                    <a:rPr lang="es-MX" sz="1200" b="0" i="1" smtClean="0">
                                      <a:latin typeface="Cambria Math" panose="02040503050406030204" pitchFamily="18" charset="0"/>
                                    </a:rPr>
                                  </m:ctrlPr>
                                </m:dPr>
                                <m:e>
                                  <m:sSub>
                                    <m:sSubPr>
                                      <m:ctrlPr>
                                        <a:rPr lang="es-MX" sz="1200" b="0" i="1" smtClean="0">
                                          <a:latin typeface="Cambria Math" panose="02040503050406030204" pitchFamily="18" charset="0"/>
                                        </a:rPr>
                                      </m:ctrlPr>
                                    </m:sSubPr>
                                    <m:e>
                                      <m:r>
                                        <a:rPr lang="es-MX" sz="1200" b="0" i="1" smtClean="0">
                                          <a:latin typeface="Cambria Math" panose="02040503050406030204" pitchFamily="18" charset="0"/>
                                        </a:rPr>
                                        <m:t>𝑦</m:t>
                                      </m:r>
                                    </m:e>
                                    <m:sub>
                                      <m:r>
                                        <a:rPr lang="es-MX" sz="1200" b="0" i="1" smtClean="0">
                                          <a:latin typeface="Cambria Math" panose="02040503050406030204" pitchFamily="18" charset="0"/>
                                        </a:rPr>
                                        <m:t>𝑘</m:t>
                                      </m:r>
                                    </m:sub>
                                  </m:sSub>
                                  <m:d>
                                    <m:dPr>
                                      <m:ctrlPr>
                                        <a:rPr lang="es-MX" sz="1200" b="0" i="1" smtClean="0">
                                          <a:latin typeface="Cambria Math" panose="02040503050406030204" pitchFamily="18" charset="0"/>
                                        </a:rPr>
                                      </m:ctrlPr>
                                    </m:dPr>
                                    <m:e>
                                      <m:r>
                                        <a:rPr lang="es-MX" sz="1200" b="0" i="1" smtClean="0">
                                          <a:latin typeface="Cambria Math" panose="02040503050406030204" pitchFamily="18" charset="0"/>
                                        </a:rPr>
                                        <m:t>𝑖</m:t>
                                      </m:r>
                                    </m:e>
                                  </m:d>
                                  <m:func>
                                    <m:funcPr>
                                      <m:ctrlPr>
                                        <a:rPr lang="es-MX" sz="1200" b="0" i="1" smtClean="0">
                                          <a:latin typeface="Cambria Math" panose="02040503050406030204" pitchFamily="18" charset="0"/>
                                        </a:rPr>
                                      </m:ctrlPr>
                                    </m:funcPr>
                                    <m:fName>
                                      <m:r>
                                        <m:rPr>
                                          <m:sty m:val="p"/>
                                        </m:rPr>
                                        <a:rPr lang="es-MX" sz="1200" b="0" i="0" smtClean="0">
                                          <a:latin typeface="Cambria Math" panose="02040503050406030204" pitchFamily="18" charset="0"/>
                                        </a:rPr>
                                        <m:t>ln</m:t>
                                      </m:r>
                                    </m:fName>
                                    <m:e>
                                      <m:sSub>
                                        <m:sSubPr>
                                          <m:ctrlPr>
                                            <a:rPr lang="es-MX" sz="1200" b="0" i="1" smtClean="0">
                                              <a:latin typeface="Cambria Math" panose="02040503050406030204" pitchFamily="18" charset="0"/>
                                            </a:rPr>
                                          </m:ctrlPr>
                                        </m:sSubPr>
                                        <m:e>
                                          <m:r>
                                            <a:rPr lang="es-MX" sz="1200" b="0" i="1" smtClean="0">
                                              <a:latin typeface="Cambria Math" panose="02040503050406030204" pitchFamily="18" charset="0"/>
                                            </a:rPr>
                                            <m:t>𝑑</m:t>
                                          </m:r>
                                        </m:e>
                                        <m:sub>
                                          <m:r>
                                            <a:rPr lang="es-MX" sz="1200" b="0" i="1" smtClean="0">
                                              <a:latin typeface="Cambria Math" panose="02040503050406030204" pitchFamily="18" charset="0"/>
                                            </a:rPr>
                                            <m:t>𝑘</m:t>
                                          </m:r>
                                        </m:sub>
                                      </m:sSub>
                                      <m:d>
                                        <m:dPr>
                                          <m:ctrlPr>
                                            <a:rPr lang="es-MX" sz="1200" b="0" i="1" smtClean="0">
                                              <a:latin typeface="Cambria Math" panose="02040503050406030204" pitchFamily="18" charset="0"/>
                                            </a:rPr>
                                          </m:ctrlPr>
                                        </m:dPr>
                                        <m:e>
                                          <m:r>
                                            <a:rPr lang="es-MX" sz="1200" b="0" i="1" smtClean="0">
                                              <a:latin typeface="Cambria Math" panose="02040503050406030204" pitchFamily="18" charset="0"/>
                                            </a:rPr>
                                            <m:t>𝑖</m:t>
                                          </m:r>
                                        </m:e>
                                      </m:d>
                                    </m:e>
                                  </m:func>
                                  <m:r>
                                    <a:rPr lang="es-MX" sz="1200" b="0" i="1" smtClean="0">
                                      <a:latin typeface="Cambria Math" panose="02040503050406030204" pitchFamily="18" charset="0"/>
                                    </a:rPr>
                                    <m:t>+</m:t>
                                  </m:r>
                                  <m:d>
                                    <m:dPr>
                                      <m:ctrlPr>
                                        <a:rPr lang="es-MX" sz="1200" b="0" i="1" smtClean="0">
                                          <a:latin typeface="Cambria Math" panose="02040503050406030204" pitchFamily="18" charset="0"/>
                                        </a:rPr>
                                      </m:ctrlPr>
                                    </m:dPr>
                                    <m:e>
                                      <m:r>
                                        <a:rPr lang="es-MX" sz="1200" b="0" i="1" smtClean="0">
                                          <a:latin typeface="Cambria Math" panose="02040503050406030204" pitchFamily="18" charset="0"/>
                                        </a:rPr>
                                        <m:t>1−</m:t>
                                      </m:r>
                                      <m:sSub>
                                        <m:sSubPr>
                                          <m:ctrlPr>
                                            <a:rPr lang="es-MX" sz="1200" b="0" i="1" smtClean="0">
                                              <a:latin typeface="Cambria Math" panose="02040503050406030204" pitchFamily="18" charset="0"/>
                                            </a:rPr>
                                          </m:ctrlPr>
                                        </m:sSubPr>
                                        <m:e>
                                          <m:r>
                                            <a:rPr lang="es-MX" sz="1200" b="0" i="1" smtClean="0">
                                              <a:latin typeface="Cambria Math" panose="02040503050406030204" pitchFamily="18" charset="0"/>
                                            </a:rPr>
                                            <m:t>𝑦</m:t>
                                          </m:r>
                                        </m:e>
                                        <m:sub>
                                          <m:r>
                                            <a:rPr lang="es-MX" sz="1200" b="0" i="1" smtClean="0">
                                              <a:latin typeface="Cambria Math" panose="02040503050406030204" pitchFamily="18" charset="0"/>
                                            </a:rPr>
                                            <m:t>𝑘</m:t>
                                          </m:r>
                                        </m:sub>
                                      </m:sSub>
                                      <m:r>
                                        <a:rPr lang="es-MX" sz="1200" b="0" i="1" smtClean="0">
                                          <a:latin typeface="Cambria Math" panose="02040503050406030204" pitchFamily="18" charset="0"/>
                                        </a:rPr>
                                        <m:t>(</m:t>
                                      </m:r>
                                      <m:r>
                                        <a:rPr lang="es-MX" sz="1200" b="0" i="1" smtClean="0">
                                          <a:latin typeface="Cambria Math" panose="02040503050406030204" pitchFamily="18" charset="0"/>
                                        </a:rPr>
                                        <m:t>𝑖</m:t>
                                      </m:r>
                                      <m:r>
                                        <a:rPr lang="es-MX" sz="1200" b="0" i="1" smtClean="0">
                                          <a:latin typeface="Cambria Math" panose="02040503050406030204" pitchFamily="18" charset="0"/>
                                        </a:rPr>
                                        <m:t>)</m:t>
                                      </m:r>
                                    </m:e>
                                  </m:d>
                                  <m:func>
                                    <m:funcPr>
                                      <m:ctrlPr>
                                        <a:rPr lang="es-MX" sz="1200" b="0" i="1" smtClean="0">
                                          <a:latin typeface="Cambria Math" panose="02040503050406030204" pitchFamily="18" charset="0"/>
                                        </a:rPr>
                                      </m:ctrlPr>
                                    </m:funcPr>
                                    <m:fName>
                                      <m:r>
                                        <m:rPr>
                                          <m:sty m:val="p"/>
                                        </m:rPr>
                                        <a:rPr lang="es-MX" sz="1200" b="0" i="0" smtClean="0">
                                          <a:latin typeface="Cambria Math" panose="02040503050406030204" pitchFamily="18" charset="0"/>
                                        </a:rPr>
                                        <m:t>ln</m:t>
                                      </m:r>
                                    </m:fName>
                                    <m:e>
                                      <m:d>
                                        <m:dPr>
                                          <m:ctrlPr>
                                            <a:rPr lang="es-MX" sz="1200" b="0" i="1" smtClean="0">
                                              <a:latin typeface="Cambria Math" panose="02040503050406030204" pitchFamily="18" charset="0"/>
                                            </a:rPr>
                                          </m:ctrlPr>
                                        </m:dPr>
                                        <m:e>
                                          <m:r>
                                            <a:rPr lang="es-MX" sz="1200" b="0" i="1" smtClean="0">
                                              <a:latin typeface="Cambria Math" panose="02040503050406030204" pitchFamily="18" charset="0"/>
                                            </a:rPr>
                                            <m:t>1−</m:t>
                                          </m:r>
                                          <m:sSub>
                                            <m:sSubPr>
                                              <m:ctrlPr>
                                                <a:rPr lang="es-MX" sz="1200" i="1">
                                                  <a:latin typeface="Cambria Math" panose="02040503050406030204" pitchFamily="18" charset="0"/>
                                                </a:rPr>
                                              </m:ctrlPr>
                                            </m:sSubPr>
                                            <m:e>
                                              <m:r>
                                                <a:rPr lang="es-MX" sz="1200" b="0" i="1" smtClean="0">
                                                  <a:latin typeface="Cambria Math" panose="02040503050406030204" pitchFamily="18" charset="0"/>
                                                </a:rPr>
                                                <m:t>𝑑</m:t>
                                              </m:r>
                                            </m:e>
                                            <m:sub>
                                              <m:r>
                                                <a:rPr lang="es-MX" sz="1200" i="1">
                                                  <a:latin typeface="Cambria Math" panose="02040503050406030204" pitchFamily="18" charset="0"/>
                                                </a:rPr>
                                                <m:t>𝑘</m:t>
                                              </m:r>
                                            </m:sub>
                                          </m:sSub>
                                          <m:d>
                                            <m:dPr>
                                              <m:ctrlPr>
                                                <a:rPr lang="es-MX" sz="1200" i="1">
                                                  <a:latin typeface="Cambria Math" panose="02040503050406030204" pitchFamily="18" charset="0"/>
                                                </a:rPr>
                                              </m:ctrlPr>
                                            </m:dPr>
                                            <m:e>
                                              <m:r>
                                                <a:rPr lang="es-MX" sz="1200" i="1">
                                                  <a:latin typeface="Cambria Math" panose="02040503050406030204" pitchFamily="18" charset="0"/>
                                                </a:rPr>
                                                <m:t>𝑖</m:t>
                                              </m:r>
                                            </m:e>
                                          </m:d>
                                        </m:e>
                                      </m:d>
                                    </m:e>
                                  </m:func>
                                </m:e>
                              </m:d>
                            </m:e>
                          </m:nary>
                        </m:e>
                      </m:nary>
                    </m:oMath>
                  </m:oMathPara>
                </a14:m>
                <a:endParaRPr lang="es-MX" sz="1400" dirty="0">
                  <a:latin typeface="Calibri" panose="020F0502020204030204" pitchFamily="34" charset="0"/>
                  <a:cs typeface="Calibri" panose="020F0502020204030204" pitchFamily="34" charset="0"/>
                </a:endParaRPr>
              </a:p>
              <a:p>
                <a:pPr algn="just">
                  <a:buFont typeface="+mj-lt"/>
                  <a:buAutoNum type="arabicPeriod" startAt="3"/>
                </a:pPr>
                <a:r>
                  <a:rPr lang="es-MX" sz="1400" dirty="0">
                    <a:solidFill>
                      <a:srgbClr val="002060"/>
                    </a:solidFill>
                    <a:latin typeface="Calibri" panose="020F0502020204030204" pitchFamily="34" charset="0"/>
                    <a:cs typeface="Calibri" panose="020F0502020204030204" pitchFamily="34" charset="0"/>
                  </a:rPr>
                  <a:t>Distancia (o Divergencia) de </a:t>
                </a:r>
                <a:r>
                  <a:rPr lang="es-MX" sz="1400" noProof="1">
                    <a:solidFill>
                      <a:srgbClr val="002060"/>
                    </a:solidFill>
                    <a:latin typeface="Calibri" panose="020F0502020204030204" pitchFamily="34" charset="0"/>
                    <a:cs typeface="Calibri" panose="020F0502020204030204" pitchFamily="34" charset="0"/>
                  </a:rPr>
                  <a:t>Kullback-Leibler</a:t>
                </a:r>
                <a:r>
                  <a:rPr lang="es-MX" sz="1400" dirty="0">
                    <a:solidFill>
                      <a:srgbClr val="002060"/>
                    </a:solidFill>
                    <a:latin typeface="Calibri" panose="020F0502020204030204" pitchFamily="34" charset="0"/>
                    <a:cs typeface="Calibri" panose="020F0502020204030204" pitchFamily="34" charset="0"/>
                  </a:rPr>
                  <a:t> o entropía relativa</a:t>
                </a:r>
                <a:r>
                  <a:rPr lang="es-MX" sz="1400" dirty="0">
                    <a:latin typeface="Calibri" panose="020F0502020204030204" pitchFamily="34" charset="0"/>
                    <a:cs typeface="Calibri" panose="020F0502020204030204" pitchFamily="34" charset="0"/>
                  </a:rPr>
                  <a:t>.</a:t>
                </a:r>
              </a:p>
              <a:p>
                <a:pPr marL="0" indent="0">
                  <a:buNone/>
                </a:pPr>
                <a14:m>
                  <m:oMathPara xmlns:m="http://schemas.openxmlformats.org/officeDocument/2006/math">
                    <m:oMathParaPr>
                      <m:jc m:val="centerGroup"/>
                    </m:oMathParaPr>
                    <m:oMath xmlns:m="http://schemas.openxmlformats.org/officeDocument/2006/math">
                      <m:r>
                        <a:rPr lang="es-MX" sz="1400" b="0" i="1" smtClean="0">
                          <a:latin typeface="Cambria Math" panose="02040503050406030204" pitchFamily="18" charset="0"/>
                        </a:rPr>
                        <m:t>−</m:t>
                      </m:r>
                      <m:nary>
                        <m:naryPr>
                          <m:chr m:val="∑"/>
                          <m:ctrlPr>
                            <a:rPr lang="es-MX" sz="1400" i="1">
                              <a:latin typeface="Cambria Math" panose="02040503050406030204" pitchFamily="18" charset="0"/>
                            </a:rPr>
                          </m:ctrlPr>
                        </m:naryPr>
                        <m:sub>
                          <m:r>
                            <m:rPr>
                              <m:brk m:alnAt="23"/>
                            </m:rPr>
                            <a:rPr lang="es-MX" sz="1400" i="1">
                              <a:latin typeface="Cambria Math" panose="02040503050406030204" pitchFamily="18" charset="0"/>
                            </a:rPr>
                            <m:t>𝑖</m:t>
                          </m:r>
                          <m:r>
                            <a:rPr lang="es-MX" sz="1400" i="1">
                              <a:latin typeface="Cambria Math" panose="02040503050406030204" pitchFamily="18" charset="0"/>
                            </a:rPr>
                            <m:t>=1</m:t>
                          </m:r>
                        </m:sub>
                        <m:sup>
                          <m:r>
                            <a:rPr lang="es-MX" sz="1400" i="1">
                              <a:latin typeface="Cambria Math" panose="02040503050406030204" pitchFamily="18" charset="0"/>
                            </a:rPr>
                            <m:t>𝑁</m:t>
                          </m:r>
                        </m:sup>
                        <m:e>
                          <m:nary>
                            <m:naryPr>
                              <m:chr m:val="∑"/>
                              <m:ctrlPr>
                                <a:rPr lang="es-MX" sz="1400" i="1">
                                  <a:latin typeface="Cambria Math" panose="02040503050406030204" pitchFamily="18" charset="0"/>
                                </a:rPr>
                              </m:ctrlPr>
                            </m:naryPr>
                            <m:sub>
                              <m:r>
                                <m:rPr>
                                  <m:brk m:alnAt="23"/>
                                </m:rPr>
                                <a:rPr lang="es-MX" sz="1400" i="1">
                                  <a:latin typeface="Cambria Math" panose="02040503050406030204" pitchFamily="18" charset="0"/>
                                </a:rPr>
                                <m:t>𝑘</m:t>
                              </m:r>
                              <m:r>
                                <a:rPr lang="es-MX" sz="1400" i="1">
                                  <a:latin typeface="Cambria Math" panose="02040503050406030204" pitchFamily="18" charset="0"/>
                                </a:rPr>
                                <m:t>=1</m:t>
                              </m:r>
                            </m:sub>
                            <m:sup>
                              <m:sSub>
                                <m:sSubPr>
                                  <m:ctrlPr>
                                    <a:rPr lang="es-MX" sz="1400" i="1">
                                      <a:latin typeface="Cambria Math" panose="02040503050406030204" pitchFamily="18" charset="0"/>
                                    </a:rPr>
                                  </m:ctrlPr>
                                </m:sSubPr>
                                <m:e>
                                  <m:r>
                                    <a:rPr lang="es-MX" sz="1400" i="1">
                                      <a:latin typeface="Cambria Math" panose="02040503050406030204" pitchFamily="18" charset="0"/>
                                    </a:rPr>
                                    <m:t>𝑘</m:t>
                                  </m:r>
                                </m:e>
                                <m:sub>
                                  <m:r>
                                    <a:rPr lang="es-MX" sz="1400" i="1">
                                      <a:latin typeface="Cambria Math" panose="02040503050406030204" pitchFamily="18" charset="0"/>
                                    </a:rPr>
                                    <m:t>𝐿</m:t>
                                  </m:r>
                                </m:sub>
                              </m:sSub>
                            </m:sup>
                            <m:e>
                              <m:sSub>
                                <m:sSubPr>
                                  <m:ctrlPr>
                                    <a:rPr lang="es-MX" sz="1400" i="1">
                                      <a:latin typeface="Cambria Math" panose="02040503050406030204" pitchFamily="18" charset="0"/>
                                    </a:rPr>
                                  </m:ctrlPr>
                                </m:sSubPr>
                                <m:e>
                                  <m:r>
                                    <a:rPr lang="es-MX" sz="1400" i="1">
                                      <a:latin typeface="Cambria Math" panose="02040503050406030204" pitchFamily="18" charset="0"/>
                                    </a:rPr>
                                    <m:t>𝑦</m:t>
                                  </m:r>
                                </m:e>
                                <m:sub>
                                  <m:r>
                                    <a:rPr lang="es-MX" sz="1400" i="1">
                                      <a:latin typeface="Cambria Math" panose="02040503050406030204" pitchFamily="18" charset="0"/>
                                    </a:rPr>
                                    <m:t>𝑘</m:t>
                                  </m:r>
                                </m:sub>
                              </m:sSub>
                              <m:d>
                                <m:dPr>
                                  <m:ctrlPr>
                                    <a:rPr lang="es-MX" sz="1400" i="1">
                                      <a:latin typeface="Cambria Math" panose="02040503050406030204" pitchFamily="18" charset="0"/>
                                    </a:rPr>
                                  </m:ctrlPr>
                                </m:dPr>
                                <m:e>
                                  <m:r>
                                    <a:rPr lang="es-MX" sz="1400" i="1">
                                      <a:latin typeface="Cambria Math" panose="02040503050406030204" pitchFamily="18" charset="0"/>
                                    </a:rPr>
                                    <m:t>𝑖</m:t>
                                  </m:r>
                                </m:e>
                              </m:d>
                              <m:func>
                                <m:funcPr>
                                  <m:ctrlPr>
                                    <a:rPr lang="es-MX" sz="1400" i="1">
                                      <a:latin typeface="Cambria Math" panose="02040503050406030204" pitchFamily="18" charset="0"/>
                                    </a:rPr>
                                  </m:ctrlPr>
                                </m:funcPr>
                                <m:fName>
                                  <m:r>
                                    <m:rPr>
                                      <m:sty m:val="p"/>
                                    </m:rPr>
                                    <a:rPr lang="es-MX" sz="1400">
                                      <a:latin typeface="Cambria Math" panose="02040503050406030204" pitchFamily="18" charset="0"/>
                                    </a:rPr>
                                    <m:t>ln</m:t>
                                  </m:r>
                                </m:fName>
                                <m:e>
                                  <m:f>
                                    <m:fPr>
                                      <m:ctrlPr>
                                        <a:rPr lang="es-MX" sz="1400" i="1">
                                          <a:latin typeface="Cambria Math" panose="02040503050406030204" pitchFamily="18" charset="0"/>
                                        </a:rPr>
                                      </m:ctrlPr>
                                    </m:fPr>
                                    <m:num>
                                      <m:sSub>
                                        <m:sSubPr>
                                          <m:ctrlPr>
                                            <a:rPr lang="es-MX" sz="1400" b="0" i="1" smtClean="0">
                                              <a:latin typeface="Cambria Math" panose="02040503050406030204" pitchFamily="18" charset="0"/>
                                            </a:rPr>
                                          </m:ctrlPr>
                                        </m:sSubPr>
                                        <m:e>
                                          <m:r>
                                            <a:rPr lang="es-MX" sz="1400" b="0" i="1" smtClean="0">
                                              <a:latin typeface="Cambria Math" panose="02040503050406030204" pitchFamily="18" charset="0"/>
                                            </a:rPr>
                                            <m:t>𝑑</m:t>
                                          </m:r>
                                        </m:e>
                                        <m:sub>
                                          <m:r>
                                            <a:rPr lang="es-MX" sz="1400" b="0" i="1" smtClean="0">
                                              <a:latin typeface="Cambria Math" panose="02040503050406030204" pitchFamily="18" charset="0"/>
                                            </a:rPr>
                                            <m:t>𝑘</m:t>
                                          </m:r>
                                        </m:sub>
                                      </m:sSub>
                                      <m:d>
                                        <m:dPr>
                                          <m:ctrlPr>
                                            <a:rPr lang="es-MX" sz="1400" i="1">
                                              <a:latin typeface="Cambria Math" panose="02040503050406030204" pitchFamily="18" charset="0"/>
                                            </a:rPr>
                                          </m:ctrlPr>
                                        </m:dPr>
                                        <m:e>
                                          <m:r>
                                            <a:rPr lang="es-MX" sz="1400" i="1">
                                              <a:latin typeface="Cambria Math" panose="02040503050406030204" pitchFamily="18" charset="0"/>
                                            </a:rPr>
                                            <m:t>𝑖</m:t>
                                          </m:r>
                                        </m:e>
                                      </m:d>
                                    </m:num>
                                    <m:den>
                                      <m:sSub>
                                        <m:sSubPr>
                                          <m:ctrlPr>
                                            <a:rPr lang="es-MX" sz="1400" i="1">
                                              <a:latin typeface="Cambria Math" panose="02040503050406030204" pitchFamily="18" charset="0"/>
                                            </a:rPr>
                                          </m:ctrlPr>
                                        </m:sSubPr>
                                        <m:e>
                                          <m:r>
                                            <a:rPr lang="es-MX" sz="1400" i="1">
                                              <a:latin typeface="Cambria Math" panose="02040503050406030204" pitchFamily="18" charset="0"/>
                                            </a:rPr>
                                            <m:t>𝑦</m:t>
                                          </m:r>
                                        </m:e>
                                        <m:sub>
                                          <m:r>
                                            <a:rPr lang="es-MX" sz="1400" i="1">
                                              <a:latin typeface="Cambria Math" panose="02040503050406030204" pitchFamily="18" charset="0"/>
                                            </a:rPr>
                                            <m:t>𝑘</m:t>
                                          </m:r>
                                        </m:sub>
                                      </m:sSub>
                                      <m:d>
                                        <m:dPr>
                                          <m:ctrlPr>
                                            <a:rPr lang="es-MX" sz="1400" i="1">
                                              <a:latin typeface="Cambria Math" panose="02040503050406030204" pitchFamily="18" charset="0"/>
                                            </a:rPr>
                                          </m:ctrlPr>
                                        </m:dPr>
                                        <m:e>
                                          <m:r>
                                            <a:rPr lang="es-MX" sz="1400" i="1">
                                              <a:latin typeface="Cambria Math" panose="02040503050406030204" pitchFamily="18" charset="0"/>
                                            </a:rPr>
                                            <m:t>𝑖</m:t>
                                          </m:r>
                                        </m:e>
                                      </m:d>
                                    </m:den>
                                  </m:f>
                                </m:e>
                              </m:func>
                            </m:e>
                          </m:nary>
                        </m:e>
                      </m:nary>
                    </m:oMath>
                  </m:oMathPara>
                </a14:m>
                <a:endParaRPr lang="es-MX" sz="1400" dirty="0">
                  <a:latin typeface="Calibri" panose="020F0502020204030204" pitchFamily="34" charset="0"/>
                  <a:cs typeface="Calibri" panose="020F0502020204030204" pitchFamily="34" charset="0"/>
                </a:endParaRPr>
              </a:p>
            </p:txBody>
          </p:sp>
        </mc:Choice>
        <mc:Fallback xmlns="">
          <p:sp>
            <p:nvSpPr>
              <p:cNvPr id="3" name="Marcador de contenido 2">
                <a:extLst>
                  <a:ext uri="{FF2B5EF4-FFF2-40B4-BE49-F238E27FC236}">
                    <a16:creationId xmlns:a16="http://schemas.microsoft.com/office/drawing/2014/main" id="{4C24B731-E42A-1DA2-22A2-B47766168F98}"/>
                  </a:ext>
                </a:extLst>
              </p:cNvPr>
              <p:cNvSpPr>
                <a:spLocks noGrp="1" noRot="1" noChangeAspect="1" noMove="1" noResize="1" noEditPoints="1" noAdjustHandles="1" noChangeArrowheads="1" noChangeShapeType="1" noTextEdit="1"/>
              </p:cNvSpPr>
              <p:nvPr>
                <p:ph sz="half" idx="1"/>
              </p:nvPr>
            </p:nvSpPr>
            <p:spPr>
              <a:xfrm>
                <a:off x="1262743" y="1280160"/>
                <a:ext cx="3814353" cy="5425440"/>
              </a:xfrm>
              <a:blipFill>
                <a:blip r:embed="rId2"/>
                <a:stretch>
                  <a:fillRect l="-479" t="-225" r="-479"/>
                </a:stretch>
              </a:blipFill>
            </p:spPr>
            <p:txBody>
              <a:bodyPr/>
              <a:lstStyle/>
              <a:p>
                <a:r>
                  <a:rPr lang="es-ES">
                    <a:noFill/>
                  </a:rPr>
                  <a:t> </a:t>
                </a:r>
              </a:p>
            </p:txBody>
          </p:sp>
        </mc:Fallback>
      </mc:AlternateContent>
      <p:sp>
        <p:nvSpPr>
          <p:cNvPr id="4" name="Marcador de contenido 3">
            <a:extLst>
              <a:ext uri="{FF2B5EF4-FFF2-40B4-BE49-F238E27FC236}">
                <a16:creationId xmlns:a16="http://schemas.microsoft.com/office/drawing/2014/main" id="{BF632604-9756-CF05-8FBC-87758009BB3D}"/>
              </a:ext>
            </a:extLst>
          </p:cNvPr>
          <p:cNvSpPr>
            <a:spLocks noGrp="1"/>
          </p:cNvSpPr>
          <p:nvPr>
            <p:ph sz="half" idx="2"/>
          </p:nvPr>
        </p:nvSpPr>
        <p:spPr/>
        <p:txBody>
          <a:bodyPr/>
          <a:lstStyle/>
          <a:p>
            <a:pPr marL="0" indent="0">
              <a:buNone/>
            </a:pPr>
            <a:r>
              <a:rPr lang="es-MX" dirty="0"/>
              <a:t> </a:t>
            </a:r>
          </a:p>
        </p:txBody>
      </p:sp>
      <p:sp>
        <p:nvSpPr>
          <p:cNvPr id="5" name="Marcador de número de diapositiva 4">
            <a:extLst>
              <a:ext uri="{FF2B5EF4-FFF2-40B4-BE49-F238E27FC236}">
                <a16:creationId xmlns:a16="http://schemas.microsoft.com/office/drawing/2014/main" id="{9698088D-E037-6B87-6C6E-F7E7F506B3B5}"/>
              </a:ext>
            </a:extLst>
          </p:cNvPr>
          <p:cNvSpPr>
            <a:spLocks noGrp="1"/>
          </p:cNvSpPr>
          <p:nvPr>
            <p:ph type="sldNum" sz="quarter" idx="12"/>
          </p:nvPr>
        </p:nvSpPr>
        <p:spPr/>
        <p:txBody>
          <a:bodyPr/>
          <a:lstStyle/>
          <a:p>
            <a:pPr>
              <a:defRPr/>
            </a:pPr>
            <a:fld id="{EA260DF7-87F0-483B-8784-156C7EE46E9B}" type="slidenum">
              <a:rPr lang="en-US" altLang="es-MX" smtClean="0"/>
              <a:pPr>
                <a:defRPr/>
              </a:pPr>
              <a:t>16</a:t>
            </a:fld>
            <a:endParaRPr lang="en-US" altLang="es-MX"/>
          </a:p>
        </p:txBody>
      </p:sp>
      <p:pic>
        <p:nvPicPr>
          <p:cNvPr id="1026" name="Picture 2" descr="Data Scientist: explicación y diferencias entre Funciones de Error con  Python | by Rubiales Alberto | Medium">
            <a:extLst>
              <a:ext uri="{FF2B5EF4-FFF2-40B4-BE49-F238E27FC236}">
                <a16:creationId xmlns:a16="http://schemas.microsoft.com/office/drawing/2014/main" id="{EC8EC20D-9120-7B09-10C6-1E515687919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193" t="4845" r="8218" b="5787"/>
          <a:stretch/>
        </p:blipFill>
        <p:spPr bwMode="auto">
          <a:xfrm>
            <a:off x="5225143" y="2072640"/>
            <a:ext cx="3648892" cy="28912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81893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371600" y="457200"/>
            <a:ext cx="7086600" cy="762000"/>
          </a:xfrm>
        </p:spPr>
        <p:txBody>
          <a:bodyPr>
            <a:normAutofit/>
          </a:bodyPr>
          <a:lstStyle/>
          <a:p>
            <a:r>
              <a:rPr lang="es-MX" sz="3600" dirty="0">
                <a:latin typeface="Calibri" panose="020F0502020204030204" pitchFamily="34" charset="0"/>
                <a:cs typeface="Calibri" panose="020F0502020204030204" pitchFamily="34" charset="0"/>
              </a:rPr>
              <a:t>Teorema de Aproximación Universal</a:t>
            </a:r>
          </a:p>
        </p:txBody>
      </p:sp>
      <mc:AlternateContent xmlns:mc="http://schemas.openxmlformats.org/markup-compatibility/2006" xmlns:a14="http://schemas.microsoft.com/office/drawing/2010/main">
        <mc:Choice Requires="a14">
          <p:sp>
            <p:nvSpPr>
              <p:cNvPr id="3" name="Marcador de contenido 2"/>
              <p:cNvSpPr>
                <a:spLocks noGrp="1"/>
              </p:cNvSpPr>
              <p:nvPr>
                <p:ph sz="half" idx="1"/>
              </p:nvPr>
            </p:nvSpPr>
            <p:spPr>
              <a:xfrm>
                <a:off x="1255058" y="1299882"/>
                <a:ext cx="4057171" cy="4572000"/>
              </a:xfrm>
            </p:spPr>
            <p:txBody>
              <a:bodyPr>
                <a:noAutofit/>
              </a:bodyPr>
              <a:lstStyle/>
              <a:p>
                <a:pPr marL="0" indent="0" algn="just">
                  <a:spcBef>
                    <a:spcPts val="0"/>
                  </a:spcBef>
                  <a:spcAft>
                    <a:spcPts val="600"/>
                  </a:spcAft>
                  <a:buNone/>
                </a:pPr>
                <a:r>
                  <a:rPr lang="es-MX" sz="1600" dirty="0">
                    <a:latin typeface="Calibri" panose="020F0502020204030204" pitchFamily="34" charset="0"/>
                  </a:rPr>
                  <a:t>Sea </a:t>
                </a:r>
                <a14:m>
                  <m:oMath xmlns:m="http://schemas.openxmlformats.org/officeDocument/2006/math">
                    <m:r>
                      <a:rPr lang="es-MX" sz="1600" i="1" smtClean="0">
                        <a:latin typeface="Cambria Math" panose="02040503050406030204" pitchFamily="18" charset="0"/>
                        <a:ea typeface="Cambria Math" panose="02040503050406030204" pitchFamily="18" charset="0"/>
                      </a:rPr>
                      <m:t>𝜎</m:t>
                    </m:r>
                  </m:oMath>
                </a14:m>
                <a:r>
                  <a:rPr lang="es-MX" sz="1600" dirty="0">
                    <a:latin typeface="Calibri" panose="020F0502020204030204" pitchFamily="34" charset="0"/>
                  </a:rPr>
                  <a:t> una función </a:t>
                </a:r>
                <a:r>
                  <a:rPr lang="es-MX" sz="1600" noProof="1">
                    <a:latin typeface="Calibri" panose="020F0502020204030204" pitchFamily="34" charset="0"/>
                  </a:rPr>
                  <a:t>sigmoidal</a:t>
                </a:r>
                <a:r>
                  <a:rPr lang="es-MX" sz="1600" dirty="0">
                    <a:latin typeface="Calibri" panose="020F0502020204030204" pitchFamily="34" charset="0"/>
                  </a:rPr>
                  <a:t> continua. Entonces sumas finitas de la forma</a:t>
                </a:r>
              </a:p>
              <a:p>
                <a:pPr marL="0" indent="0">
                  <a:spcBef>
                    <a:spcPts val="0"/>
                  </a:spcBef>
                  <a:spcAft>
                    <a:spcPts val="600"/>
                  </a:spcAft>
                  <a:buNone/>
                </a:pPr>
                <a14:m>
                  <m:oMathPara xmlns:m="http://schemas.openxmlformats.org/officeDocument/2006/math">
                    <m:oMathParaPr>
                      <m:jc m:val="centerGroup"/>
                    </m:oMathParaPr>
                    <m:oMath xmlns:m="http://schemas.openxmlformats.org/officeDocument/2006/math">
                      <m:r>
                        <a:rPr lang="es-MX" sz="1600" b="0" i="1" smtClean="0">
                          <a:latin typeface="Cambria Math" panose="02040503050406030204" pitchFamily="18" charset="0"/>
                        </a:rPr>
                        <m:t>𝐺</m:t>
                      </m:r>
                      <m:d>
                        <m:dPr>
                          <m:ctrlPr>
                            <a:rPr lang="es-MX" sz="1600" b="0" i="1" smtClean="0">
                              <a:latin typeface="Cambria Math" panose="02040503050406030204" pitchFamily="18" charset="0"/>
                            </a:rPr>
                          </m:ctrlPr>
                        </m:dPr>
                        <m:e>
                          <m:r>
                            <a:rPr lang="es-MX" sz="1600" b="0" i="1" smtClean="0">
                              <a:latin typeface="Cambria Math" panose="02040503050406030204" pitchFamily="18" charset="0"/>
                            </a:rPr>
                            <m:t>𝑥</m:t>
                          </m:r>
                        </m:e>
                      </m:d>
                      <m:r>
                        <a:rPr lang="es-MX" sz="1600" b="0" i="1" smtClean="0">
                          <a:latin typeface="Cambria Math" panose="02040503050406030204" pitchFamily="18" charset="0"/>
                        </a:rPr>
                        <m:t>=</m:t>
                      </m:r>
                      <m:nary>
                        <m:naryPr>
                          <m:chr m:val="∑"/>
                          <m:ctrlPr>
                            <a:rPr lang="es-MX" sz="1600" b="0" i="1" smtClean="0">
                              <a:latin typeface="Cambria Math" panose="02040503050406030204" pitchFamily="18" charset="0"/>
                            </a:rPr>
                          </m:ctrlPr>
                        </m:naryPr>
                        <m:sub>
                          <m:r>
                            <m:rPr>
                              <m:brk m:alnAt="23"/>
                            </m:rPr>
                            <a:rPr lang="es-MX" sz="1600" b="0" i="1" smtClean="0">
                              <a:latin typeface="Cambria Math" panose="02040503050406030204" pitchFamily="18" charset="0"/>
                            </a:rPr>
                            <m:t>𝑗</m:t>
                          </m:r>
                          <m:r>
                            <a:rPr lang="es-MX" sz="1600" b="0" i="1" smtClean="0">
                              <a:latin typeface="Cambria Math" panose="02040503050406030204" pitchFamily="18" charset="0"/>
                            </a:rPr>
                            <m:t>=1</m:t>
                          </m:r>
                        </m:sub>
                        <m:sup>
                          <m:r>
                            <a:rPr lang="es-MX" sz="1600" b="0" i="1" smtClean="0">
                              <a:latin typeface="Cambria Math" panose="02040503050406030204" pitchFamily="18" charset="0"/>
                            </a:rPr>
                            <m:t>𝑘</m:t>
                          </m:r>
                        </m:sup>
                        <m:e>
                          <m:sSub>
                            <m:sSubPr>
                              <m:ctrlPr>
                                <a:rPr lang="es-MX" sz="1600" b="0" i="1" smtClean="0">
                                  <a:latin typeface="Cambria Math" panose="02040503050406030204" pitchFamily="18" charset="0"/>
                                  <a:ea typeface="Cambria Math" panose="02040503050406030204" pitchFamily="18" charset="0"/>
                                </a:rPr>
                              </m:ctrlPr>
                            </m:sSubPr>
                            <m:e>
                              <m:r>
                                <a:rPr lang="es-MX" sz="1600" b="0" i="1" smtClean="0">
                                  <a:latin typeface="Cambria Math" panose="02040503050406030204" pitchFamily="18" charset="0"/>
                                  <a:ea typeface="Cambria Math" panose="02040503050406030204" pitchFamily="18" charset="0"/>
                                </a:rPr>
                                <m:t>𝛼</m:t>
                              </m:r>
                            </m:e>
                            <m:sub>
                              <m:r>
                                <a:rPr lang="es-MX" sz="1600" b="0" i="1" smtClean="0">
                                  <a:latin typeface="Cambria Math" panose="02040503050406030204" pitchFamily="18" charset="0"/>
                                  <a:ea typeface="Cambria Math" panose="02040503050406030204" pitchFamily="18" charset="0"/>
                                </a:rPr>
                                <m:t>𝑖</m:t>
                              </m:r>
                            </m:sub>
                          </m:sSub>
                          <m:r>
                            <a:rPr lang="es-MX" sz="1600" b="0" i="1" smtClean="0">
                              <a:latin typeface="Cambria Math" panose="02040503050406030204" pitchFamily="18" charset="0"/>
                              <a:ea typeface="Cambria Math" panose="02040503050406030204" pitchFamily="18" charset="0"/>
                            </a:rPr>
                            <m:t>𝜎</m:t>
                          </m:r>
                          <m:r>
                            <a:rPr lang="es-MX" sz="1600" b="0" i="1" smtClean="0">
                              <a:latin typeface="Cambria Math" panose="02040503050406030204" pitchFamily="18" charset="0"/>
                              <a:ea typeface="Cambria Math" panose="02040503050406030204" pitchFamily="18" charset="0"/>
                            </a:rPr>
                            <m:t>(</m:t>
                          </m:r>
                          <m:sSubSup>
                            <m:sSubSupPr>
                              <m:ctrlPr>
                                <a:rPr lang="es-MX" sz="1600" b="0" i="1" smtClean="0">
                                  <a:latin typeface="Cambria Math" panose="02040503050406030204" pitchFamily="18" charset="0"/>
                                  <a:ea typeface="Cambria Math" panose="02040503050406030204" pitchFamily="18" charset="0"/>
                                </a:rPr>
                              </m:ctrlPr>
                            </m:sSubSupPr>
                            <m:e>
                              <m:r>
                                <a:rPr lang="es-MX" sz="1600" b="0" i="1" smtClean="0">
                                  <a:latin typeface="Cambria Math" panose="02040503050406030204" pitchFamily="18" charset="0"/>
                                  <a:ea typeface="Cambria Math" panose="02040503050406030204" pitchFamily="18" charset="0"/>
                                </a:rPr>
                                <m:t>𝑦</m:t>
                              </m:r>
                            </m:e>
                            <m:sub>
                              <m:r>
                                <a:rPr lang="es-MX" sz="1600" b="0" i="1" smtClean="0">
                                  <a:latin typeface="Cambria Math" panose="02040503050406030204" pitchFamily="18" charset="0"/>
                                  <a:ea typeface="Cambria Math" panose="02040503050406030204" pitchFamily="18" charset="0"/>
                                </a:rPr>
                                <m:t>𝑗</m:t>
                              </m:r>
                            </m:sub>
                            <m:sup>
                              <m:r>
                                <a:rPr lang="es-MX" sz="1600" b="0" i="1" smtClean="0">
                                  <a:latin typeface="Cambria Math" panose="02040503050406030204" pitchFamily="18" charset="0"/>
                                  <a:ea typeface="Cambria Math" panose="02040503050406030204" pitchFamily="18" charset="0"/>
                                </a:rPr>
                                <m:t>𝑇</m:t>
                              </m:r>
                            </m:sup>
                          </m:sSubSup>
                          <m:r>
                            <a:rPr lang="es-MX" sz="1600" b="0" i="1" smtClean="0">
                              <a:latin typeface="Cambria Math" panose="02040503050406030204" pitchFamily="18" charset="0"/>
                              <a:ea typeface="Cambria Math" panose="02040503050406030204" pitchFamily="18" charset="0"/>
                            </a:rPr>
                            <m:t>𝑥</m:t>
                          </m:r>
                          <m:r>
                            <a:rPr lang="es-MX" sz="1600" b="0" i="1" smtClean="0">
                              <a:latin typeface="Cambria Math" panose="02040503050406030204" pitchFamily="18" charset="0"/>
                              <a:ea typeface="Cambria Math" panose="02040503050406030204" pitchFamily="18" charset="0"/>
                            </a:rPr>
                            <m:t>+</m:t>
                          </m:r>
                          <m:sSub>
                            <m:sSubPr>
                              <m:ctrlPr>
                                <a:rPr lang="es-MX" sz="1600" b="0" i="1" smtClean="0">
                                  <a:latin typeface="Cambria Math" panose="02040503050406030204" pitchFamily="18" charset="0"/>
                                  <a:ea typeface="Cambria Math" panose="02040503050406030204" pitchFamily="18" charset="0"/>
                                </a:rPr>
                              </m:ctrlPr>
                            </m:sSubPr>
                            <m:e>
                              <m:r>
                                <a:rPr lang="es-MX" sz="1600" b="0" i="1" smtClean="0">
                                  <a:latin typeface="Cambria Math" panose="02040503050406030204" pitchFamily="18" charset="0"/>
                                  <a:ea typeface="Cambria Math" panose="02040503050406030204" pitchFamily="18" charset="0"/>
                                </a:rPr>
                                <m:t>𝜃</m:t>
                              </m:r>
                            </m:e>
                            <m:sub>
                              <m:r>
                                <a:rPr lang="es-MX" sz="1600" b="0" i="1" smtClean="0">
                                  <a:latin typeface="Cambria Math" panose="02040503050406030204" pitchFamily="18" charset="0"/>
                                  <a:ea typeface="Cambria Math" panose="02040503050406030204" pitchFamily="18" charset="0"/>
                                </a:rPr>
                                <m:t>𝑗</m:t>
                              </m:r>
                            </m:sub>
                          </m:sSub>
                          <m:r>
                            <a:rPr lang="es-MX" sz="1600" b="0" i="1" smtClean="0">
                              <a:latin typeface="Cambria Math" panose="02040503050406030204" pitchFamily="18" charset="0"/>
                              <a:ea typeface="Cambria Math" panose="02040503050406030204" pitchFamily="18" charset="0"/>
                            </a:rPr>
                            <m:t>)</m:t>
                          </m:r>
                        </m:e>
                      </m:nary>
                    </m:oMath>
                  </m:oMathPara>
                </a14:m>
                <a:endParaRPr lang="es-MX" sz="1600" dirty="0">
                  <a:latin typeface="Calibri" panose="020F0502020204030204" pitchFamily="34" charset="0"/>
                </a:endParaRPr>
              </a:p>
              <a:p>
                <a:pPr marL="0" indent="0" algn="just">
                  <a:spcBef>
                    <a:spcPts val="0"/>
                  </a:spcBef>
                  <a:spcAft>
                    <a:spcPts val="600"/>
                  </a:spcAft>
                  <a:buNone/>
                </a:pPr>
                <a:r>
                  <a:rPr lang="es-MX" sz="1600" dirty="0">
                    <a:latin typeface="Calibri" panose="020F0502020204030204" pitchFamily="34" charset="0"/>
                  </a:rPr>
                  <a:t>son densas en </a:t>
                </a:r>
                <a14:m>
                  <m:oMath xmlns:m="http://schemas.openxmlformats.org/officeDocument/2006/math">
                    <m:r>
                      <a:rPr lang="es-MX" sz="1600" b="0" i="1" smtClean="0">
                        <a:latin typeface="Cambria Math" panose="02040503050406030204" pitchFamily="18" charset="0"/>
                      </a:rPr>
                      <m:t>𝐶</m:t>
                    </m:r>
                    <m:r>
                      <a:rPr lang="es-MX" sz="1600" b="0" i="1" smtClean="0">
                        <a:latin typeface="Cambria Math" panose="02040503050406030204" pitchFamily="18" charset="0"/>
                      </a:rPr>
                      <m:t>(</m:t>
                    </m:r>
                    <m:sSub>
                      <m:sSubPr>
                        <m:ctrlPr>
                          <a:rPr lang="es-MX" sz="1600" b="0" i="1" smtClean="0">
                            <a:latin typeface="Cambria Math" panose="02040503050406030204" pitchFamily="18" charset="0"/>
                          </a:rPr>
                        </m:ctrlPr>
                      </m:sSubPr>
                      <m:e>
                        <m:r>
                          <a:rPr lang="es-MX" sz="1600" b="0" i="1" smtClean="0">
                            <a:latin typeface="Cambria Math" panose="02040503050406030204" pitchFamily="18" charset="0"/>
                          </a:rPr>
                          <m:t>𝐼</m:t>
                        </m:r>
                      </m:e>
                      <m:sub>
                        <m:r>
                          <a:rPr lang="es-MX" sz="1600" b="0" i="1" smtClean="0">
                            <a:latin typeface="Cambria Math" panose="02040503050406030204" pitchFamily="18" charset="0"/>
                          </a:rPr>
                          <m:t>𝑛</m:t>
                        </m:r>
                      </m:sub>
                    </m:sSub>
                    <m:r>
                      <a:rPr lang="es-MX" sz="1600" b="0" i="1" smtClean="0">
                        <a:latin typeface="Cambria Math" panose="02040503050406030204" pitchFamily="18" charset="0"/>
                      </a:rPr>
                      <m:t>)</m:t>
                    </m:r>
                  </m:oMath>
                </a14:m>
                <a:r>
                  <a:rPr lang="es-MX" sz="1600" dirty="0">
                    <a:latin typeface="Calibri" panose="020F0502020204030204" pitchFamily="34" charset="0"/>
                  </a:rPr>
                  <a:t>. Donde </a:t>
                </a:r>
                <a14:m>
                  <m:oMath xmlns:m="http://schemas.openxmlformats.org/officeDocument/2006/math">
                    <m:sSub>
                      <m:sSubPr>
                        <m:ctrlPr>
                          <a:rPr lang="es-MX" sz="1600" i="1">
                            <a:latin typeface="Cambria Math" panose="02040503050406030204" pitchFamily="18" charset="0"/>
                          </a:rPr>
                        </m:ctrlPr>
                      </m:sSubPr>
                      <m:e>
                        <m:r>
                          <a:rPr lang="es-MX" sz="1600" i="1">
                            <a:latin typeface="Cambria Math" panose="02040503050406030204" pitchFamily="18" charset="0"/>
                          </a:rPr>
                          <m:t>𝐼</m:t>
                        </m:r>
                      </m:e>
                      <m:sub>
                        <m:r>
                          <a:rPr lang="es-MX" sz="1600" i="1">
                            <a:latin typeface="Cambria Math" panose="02040503050406030204" pitchFamily="18" charset="0"/>
                          </a:rPr>
                          <m:t>𝑛</m:t>
                        </m:r>
                      </m:sub>
                    </m:sSub>
                  </m:oMath>
                </a14:m>
                <a:r>
                  <a:rPr lang="es-MX" sz="1600" dirty="0">
                    <a:latin typeface="Calibri" panose="020F0502020204030204" pitchFamily="34" charset="0"/>
                  </a:rPr>
                  <a:t> representa el </a:t>
                </a:r>
                <a:r>
                  <a:rPr lang="es-MX" sz="1600" noProof="1">
                    <a:latin typeface="Calibri" panose="020F0502020204030204" pitchFamily="34" charset="0"/>
                  </a:rPr>
                  <a:t>hipercubo</a:t>
                </a:r>
                <a:r>
                  <a:rPr lang="es-MX" sz="1600" dirty="0">
                    <a:latin typeface="Calibri" panose="020F0502020204030204" pitchFamily="34" charset="0"/>
                  </a:rPr>
                  <a:t> de </a:t>
                </a:r>
                <a:r>
                  <a:rPr lang="es-MX" sz="1600" noProof="1">
                    <a:latin typeface="Calibri" panose="020F0502020204030204" pitchFamily="34" charset="0"/>
                  </a:rPr>
                  <a:t>Hamming</a:t>
                </a:r>
                <a:r>
                  <a:rPr lang="es-MX" sz="1600" dirty="0">
                    <a:latin typeface="Calibri" panose="020F0502020204030204" pitchFamily="34" charset="0"/>
                  </a:rPr>
                  <a:t> de dimensión </a:t>
                </a:r>
                <a14:m>
                  <m:oMath xmlns:m="http://schemas.openxmlformats.org/officeDocument/2006/math">
                    <m:r>
                      <a:rPr lang="es-MX" sz="1600" i="1" dirty="0" smtClean="0">
                        <a:latin typeface="Cambria Math" panose="02040503050406030204" pitchFamily="18" charset="0"/>
                      </a:rPr>
                      <m:t>𝑛</m:t>
                    </m:r>
                  </m:oMath>
                </a14:m>
                <a:r>
                  <a:rPr lang="es-MX" sz="1600" dirty="0">
                    <a:latin typeface="Calibri" panose="020F0502020204030204" pitchFamily="34" charset="0"/>
                  </a:rPr>
                  <a:t> (Cybenko, 1989). </a:t>
                </a:r>
              </a:p>
              <a:p>
                <a:pPr marL="0" indent="0" algn="just">
                  <a:spcBef>
                    <a:spcPts val="0"/>
                  </a:spcBef>
                  <a:spcAft>
                    <a:spcPts val="600"/>
                  </a:spcAft>
                  <a:buNone/>
                </a:pPr>
                <a:r>
                  <a:rPr lang="es-MX" sz="1600" dirty="0">
                    <a:latin typeface="Calibri" panose="020F0502020204030204" pitchFamily="34" charset="0"/>
                  </a:rPr>
                  <a:t>En otras palabras, dada cualquier función </a:t>
                </a:r>
                <a14:m>
                  <m:oMath xmlns:m="http://schemas.openxmlformats.org/officeDocument/2006/math">
                    <m:r>
                      <a:rPr lang="es-MX" sz="1600" b="0" i="1" smtClean="0">
                        <a:latin typeface="Cambria Math" panose="02040503050406030204" pitchFamily="18" charset="0"/>
                      </a:rPr>
                      <m:t>𝑓</m:t>
                    </m:r>
                    <m:r>
                      <a:rPr lang="es-MX" sz="1600" b="0" i="1" smtClean="0">
                        <a:latin typeface="Cambria Math" panose="02040503050406030204" pitchFamily="18" charset="0"/>
                        <a:ea typeface="Cambria Math" panose="02040503050406030204" pitchFamily="18" charset="0"/>
                      </a:rPr>
                      <m:t>∈</m:t>
                    </m:r>
                    <m:r>
                      <a:rPr lang="es-MX" sz="1600" b="0" i="1" smtClean="0">
                        <a:latin typeface="Cambria Math" panose="02040503050406030204" pitchFamily="18" charset="0"/>
                        <a:ea typeface="Cambria Math" panose="02040503050406030204" pitchFamily="18" charset="0"/>
                      </a:rPr>
                      <m:t>𝐶</m:t>
                    </m:r>
                    <m:r>
                      <a:rPr lang="es-MX" sz="1600" b="0" i="1" smtClean="0">
                        <a:latin typeface="Cambria Math" panose="02040503050406030204" pitchFamily="18" charset="0"/>
                        <a:ea typeface="Cambria Math" panose="02040503050406030204" pitchFamily="18" charset="0"/>
                      </a:rPr>
                      <m:t>(</m:t>
                    </m:r>
                    <m:sSub>
                      <m:sSubPr>
                        <m:ctrlPr>
                          <a:rPr lang="es-MX" sz="1600" b="0" i="1" smtClean="0">
                            <a:latin typeface="Cambria Math" panose="02040503050406030204" pitchFamily="18" charset="0"/>
                            <a:ea typeface="Cambria Math" panose="02040503050406030204" pitchFamily="18" charset="0"/>
                          </a:rPr>
                        </m:ctrlPr>
                      </m:sSubPr>
                      <m:e>
                        <m:r>
                          <a:rPr lang="es-MX" sz="1600" b="0" i="1" smtClean="0">
                            <a:latin typeface="Cambria Math" panose="02040503050406030204" pitchFamily="18" charset="0"/>
                            <a:ea typeface="Cambria Math" panose="02040503050406030204" pitchFamily="18" charset="0"/>
                          </a:rPr>
                          <m:t>𝐼</m:t>
                        </m:r>
                      </m:e>
                      <m:sub>
                        <m:r>
                          <a:rPr lang="es-MX" sz="1600" b="0" i="1" smtClean="0">
                            <a:latin typeface="Cambria Math" panose="02040503050406030204" pitchFamily="18" charset="0"/>
                            <a:ea typeface="Cambria Math" panose="02040503050406030204" pitchFamily="18" charset="0"/>
                          </a:rPr>
                          <m:t>𝑛</m:t>
                        </m:r>
                      </m:sub>
                    </m:sSub>
                    <m:r>
                      <a:rPr lang="es-MX" sz="1600" b="0" i="1" smtClean="0">
                        <a:latin typeface="Cambria Math" panose="02040503050406030204" pitchFamily="18" charset="0"/>
                        <a:ea typeface="Cambria Math" panose="02040503050406030204" pitchFamily="18" charset="0"/>
                      </a:rPr>
                      <m:t>)</m:t>
                    </m:r>
                  </m:oMath>
                </a14:m>
                <a:r>
                  <a:rPr lang="es-MX" sz="1600" dirty="0">
                    <a:latin typeface="Calibri" panose="020F0502020204030204" pitchFamily="34" charset="0"/>
                  </a:rPr>
                  <a:t> y </a:t>
                </a:r>
                <a14:m>
                  <m:oMath xmlns:m="http://schemas.openxmlformats.org/officeDocument/2006/math">
                    <m:r>
                      <m:rPr>
                        <m:sty m:val="p"/>
                      </m:rPr>
                      <a:rPr lang="el-GR" sz="1600" b="0" i="1" smtClean="0">
                        <a:latin typeface="Cambria Math" panose="02040503050406030204" pitchFamily="18" charset="0"/>
                        <a:ea typeface="Cambria Math" panose="02040503050406030204" pitchFamily="18" charset="0"/>
                      </a:rPr>
                      <m:t>ε</m:t>
                    </m:r>
                    <m:r>
                      <a:rPr lang="es-MX" sz="1600" b="0" i="1" smtClean="0">
                        <a:latin typeface="Cambria Math" panose="02040503050406030204" pitchFamily="18" charset="0"/>
                        <a:ea typeface="Cambria Math" panose="02040503050406030204" pitchFamily="18" charset="0"/>
                      </a:rPr>
                      <m:t>&gt;0</m:t>
                    </m:r>
                  </m:oMath>
                </a14:m>
                <a:r>
                  <a:rPr lang="es-MX" sz="1600" dirty="0">
                    <a:latin typeface="Calibri" panose="020F0502020204030204" pitchFamily="34" charset="0"/>
                  </a:rPr>
                  <a:t>, existe una suma </a:t>
                </a:r>
                <a14:m>
                  <m:oMath xmlns:m="http://schemas.openxmlformats.org/officeDocument/2006/math">
                    <m:r>
                      <a:rPr lang="es-MX" sz="1600" i="1">
                        <a:latin typeface="Cambria Math" panose="02040503050406030204" pitchFamily="18" charset="0"/>
                      </a:rPr>
                      <m:t>𝐺</m:t>
                    </m:r>
                    <m:d>
                      <m:dPr>
                        <m:ctrlPr>
                          <a:rPr lang="es-MX" sz="1600" i="1">
                            <a:latin typeface="Cambria Math" panose="02040503050406030204" pitchFamily="18" charset="0"/>
                          </a:rPr>
                        </m:ctrlPr>
                      </m:dPr>
                      <m:e>
                        <m:r>
                          <a:rPr lang="es-MX" sz="1600" i="1">
                            <a:latin typeface="Cambria Math" panose="02040503050406030204" pitchFamily="18" charset="0"/>
                          </a:rPr>
                          <m:t>𝑥</m:t>
                        </m:r>
                      </m:e>
                    </m:d>
                  </m:oMath>
                </a14:m>
                <a:r>
                  <a:rPr lang="es-MX" sz="1600" dirty="0">
                    <a:latin typeface="Calibri" panose="020F0502020204030204" pitchFamily="34" charset="0"/>
                  </a:rPr>
                  <a:t> tal que</a:t>
                </a:r>
              </a:p>
              <a:p>
                <a:pPr marL="0" indent="0">
                  <a:spcBef>
                    <a:spcPts val="0"/>
                  </a:spcBef>
                  <a:spcAft>
                    <a:spcPts val="600"/>
                  </a:spcAft>
                  <a:buNone/>
                </a:pPr>
                <a14:m>
                  <m:oMathPara xmlns:m="http://schemas.openxmlformats.org/officeDocument/2006/math">
                    <m:oMathParaPr>
                      <m:jc m:val="centerGroup"/>
                    </m:oMathParaPr>
                    <m:oMath xmlns:m="http://schemas.openxmlformats.org/officeDocument/2006/math">
                      <m:d>
                        <m:dPr>
                          <m:begChr m:val="|"/>
                          <m:endChr m:val="|"/>
                          <m:ctrlPr>
                            <a:rPr lang="es-MX" sz="1600" i="1" smtClean="0">
                              <a:latin typeface="Cambria Math" panose="02040503050406030204" pitchFamily="18" charset="0"/>
                            </a:rPr>
                          </m:ctrlPr>
                        </m:dPr>
                        <m:e>
                          <m:r>
                            <a:rPr lang="es-MX" sz="1600" b="0" i="1" smtClean="0">
                              <a:latin typeface="Cambria Math" panose="02040503050406030204" pitchFamily="18" charset="0"/>
                            </a:rPr>
                            <m:t>𝐺</m:t>
                          </m:r>
                          <m:d>
                            <m:dPr>
                              <m:ctrlPr>
                                <a:rPr lang="es-MX" sz="1600" b="0" i="1" smtClean="0">
                                  <a:latin typeface="Cambria Math" panose="02040503050406030204" pitchFamily="18" charset="0"/>
                                </a:rPr>
                              </m:ctrlPr>
                            </m:dPr>
                            <m:e>
                              <m:r>
                                <a:rPr lang="es-MX" sz="1600" b="0" i="1" smtClean="0">
                                  <a:latin typeface="Cambria Math" panose="02040503050406030204" pitchFamily="18" charset="0"/>
                                </a:rPr>
                                <m:t>𝑥</m:t>
                              </m:r>
                            </m:e>
                          </m:d>
                          <m:r>
                            <a:rPr lang="es-MX" sz="1600" b="0" i="1" smtClean="0">
                              <a:latin typeface="Cambria Math" panose="02040503050406030204" pitchFamily="18" charset="0"/>
                            </a:rPr>
                            <m:t>−</m:t>
                          </m:r>
                          <m:r>
                            <a:rPr lang="es-MX" sz="1600" b="0" i="1" smtClean="0">
                              <a:latin typeface="Cambria Math" panose="02040503050406030204" pitchFamily="18" charset="0"/>
                            </a:rPr>
                            <m:t>𝑓</m:t>
                          </m:r>
                          <m:r>
                            <a:rPr lang="es-MX" sz="1600" b="0" i="1" smtClean="0">
                              <a:latin typeface="Cambria Math" panose="02040503050406030204" pitchFamily="18" charset="0"/>
                            </a:rPr>
                            <m:t>(</m:t>
                          </m:r>
                          <m:r>
                            <a:rPr lang="es-MX" sz="1600" b="0" i="1" smtClean="0">
                              <a:latin typeface="Cambria Math" panose="02040503050406030204" pitchFamily="18" charset="0"/>
                            </a:rPr>
                            <m:t>𝑥</m:t>
                          </m:r>
                          <m:r>
                            <a:rPr lang="es-MX" sz="1600" b="0" i="1" smtClean="0">
                              <a:latin typeface="Cambria Math" panose="02040503050406030204" pitchFamily="18" charset="0"/>
                            </a:rPr>
                            <m:t>)</m:t>
                          </m:r>
                        </m:e>
                      </m:d>
                      <m:r>
                        <a:rPr lang="es-MX" sz="1600" b="0" i="1" smtClean="0">
                          <a:latin typeface="Cambria Math" panose="02040503050406030204" pitchFamily="18" charset="0"/>
                        </a:rPr>
                        <m:t>&lt;</m:t>
                      </m:r>
                      <m:r>
                        <a:rPr lang="es-MX" sz="1600" b="0" i="1" smtClean="0">
                          <a:latin typeface="Cambria Math" panose="02040503050406030204" pitchFamily="18" charset="0"/>
                          <a:ea typeface="Cambria Math" panose="02040503050406030204" pitchFamily="18" charset="0"/>
                        </a:rPr>
                        <m:t>𝜀</m:t>
                      </m:r>
                      <m:r>
                        <a:rPr lang="es-MX" sz="1600" b="0" i="1" smtClean="0">
                          <a:latin typeface="Cambria Math" panose="02040503050406030204" pitchFamily="18" charset="0"/>
                          <a:ea typeface="Cambria Math" panose="02040503050406030204" pitchFamily="18" charset="0"/>
                        </a:rPr>
                        <m:t>         ∀</m:t>
                      </m:r>
                      <m:r>
                        <a:rPr lang="es-MX" sz="1600" b="0" i="1" smtClean="0">
                          <a:latin typeface="Cambria Math" panose="02040503050406030204" pitchFamily="18" charset="0"/>
                          <a:ea typeface="Cambria Math" panose="02040503050406030204" pitchFamily="18" charset="0"/>
                        </a:rPr>
                        <m:t>𝑥</m:t>
                      </m:r>
                      <m:r>
                        <a:rPr lang="es-MX" sz="1600" b="0" i="1" smtClean="0">
                          <a:latin typeface="Cambria Math" panose="02040503050406030204" pitchFamily="18" charset="0"/>
                          <a:ea typeface="Cambria Math" panose="02040503050406030204" pitchFamily="18" charset="0"/>
                        </a:rPr>
                        <m:t>∈</m:t>
                      </m:r>
                      <m:sSub>
                        <m:sSubPr>
                          <m:ctrlPr>
                            <a:rPr lang="es-MX" sz="1600" b="0" i="1" smtClean="0">
                              <a:latin typeface="Cambria Math" panose="02040503050406030204" pitchFamily="18" charset="0"/>
                              <a:ea typeface="Cambria Math" panose="02040503050406030204" pitchFamily="18" charset="0"/>
                            </a:rPr>
                          </m:ctrlPr>
                        </m:sSubPr>
                        <m:e>
                          <m:r>
                            <a:rPr lang="es-MX" sz="1600" b="0" i="1" smtClean="0">
                              <a:latin typeface="Cambria Math" panose="02040503050406030204" pitchFamily="18" charset="0"/>
                              <a:ea typeface="Cambria Math" panose="02040503050406030204" pitchFamily="18" charset="0"/>
                            </a:rPr>
                            <m:t>𝐼</m:t>
                          </m:r>
                        </m:e>
                        <m:sub>
                          <m:r>
                            <a:rPr lang="es-MX" sz="1600" b="0" i="1" smtClean="0">
                              <a:latin typeface="Cambria Math" panose="02040503050406030204" pitchFamily="18" charset="0"/>
                              <a:ea typeface="Cambria Math" panose="02040503050406030204" pitchFamily="18" charset="0"/>
                            </a:rPr>
                            <m:t>𝑛</m:t>
                          </m:r>
                        </m:sub>
                      </m:sSub>
                      <m:r>
                        <m:rPr>
                          <m:nor/>
                        </m:rPr>
                        <a:rPr lang="es-MX" sz="1600" b="0" i="0" smtClean="0">
                          <a:latin typeface="Cambria Math" panose="02040503050406030204" pitchFamily="18" charset="0"/>
                          <a:ea typeface="Cambria Math" panose="02040503050406030204" pitchFamily="18" charset="0"/>
                        </a:rPr>
                        <m:t>.</m:t>
                      </m:r>
                    </m:oMath>
                  </m:oMathPara>
                </a14:m>
                <a:endParaRPr lang="es-MX" sz="1600" dirty="0">
                  <a:latin typeface="Calibri" panose="020F0502020204030204" pitchFamily="34" charset="0"/>
                </a:endParaRPr>
              </a:p>
              <a:p>
                <a:pPr marL="0" indent="0" algn="just">
                  <a:spcBef>
                    <a:spcPts val="0"/>
                  </a:spcBef>
                  <a:spcAft>
                    <a:spcPts val="600"/>
                  </a:spcAft>
                  <a:buNone/>
                  <a:tabLst>
                    <a:tab pos="2062163" algn="l"/>
                  </a:tabLst>
                </a:pPr>
                <a:r>
                  <a:rPr lang="es-MX" sz="1600" dirty="0">
                    <a:solidFill>
                      <a:schemeClr val="tx1"/>
                    </a:solidFill>
                    <a:latin typeface="Calibri" panose="020F0502020204030204" pitchFamily="34" charset="0"/>
                  </a:rPr>
                  <a:t>“</a:t>
                </a:r>
                <a:r>
                  <a:rPr lang="es-MX" sz="1600" i="1" dirty="0">
                    <a:solidFill>
                      <a:schemeClr val="tx1"/>
                    </a:solidFill>
                    <a:latin typeface="Calibri" panose="020F0502020204030204" pitchFamily="34" charset="0"/>
                  </a:rPr>
                  <a:t>Una red neuronal con salida lineal y al menos una capa oculta con función de activación sigmoidal puede aproximar cualquier función continua acotada en cualquier región compacta de </a:t>
                </a:r>
                <a14:m>
                  <m:oMath xmlns:m="http://schemas.openxmlformats.org/officeDocument/2006/math">
                    <m:sSup>
                      <m:sSupPr>
                        <m:ctrlPr>
                          <a:rPr lang="es-MX" sz="1600" i="1" dirty="0" smtClean="0">
                            <a:solidFill>
                              <a:schemeClr val="tx1"/>
                            </a:solidFill>
                            <a:latin typeface="Cambria Math" panose="02040503050406030204" pitchFamily="18" charset="0"/>
                          </a:rPr>
                        </m:ctrlPr>
                      </m:sSupPr>
                      <m:e>
                        <m:r>
                          <a:rPr lang="es-MX" sz="1600" i="1" dirty="0" smtClean="0">
                            <a:solidFill>
                              <a:schemeClr val="tx1"/>
                            </a:solidFill>
                            <a:latin typeface="Cambria Math" panose="02040503050406030204" pitchFamily="18" charset="0"/>
                            <a:ea typeface="Cambria Math" panose="02040503050406030204" pitchFamily="18" charset="0"/>
                          </a:rPr>
                          <m:t>ℝ</m:t>
                        </m:r>
                      </m:e>
                      <m:sup>
                        <m:r>
                          <a:rPr lang="es-MX" sz="1600" i="1" dirty="0" smtClean="0">
                            <a:solidFill>
                              <a:schemeClr val="tx1"/>
                            </a:solidFill>
                            <a:latin typeface="Cambria Math" panose="02040503050406030204" pitchFamily="18" charset="0"/>
                          </a:rPr>
                          <m:t>𝑛</m:t>
                        </m:r>
                      </m:sup>
                    </m:sSup>
                  </m:oMath>
                </a14:m>
                <a:r>
                  <a:rPr lang="es-MX" sz="1600" i="1" dirty="0">
                    <a:solidFill>
                      <a:schemeClr val="tx1"/>
                    </a:solidFill>
                    <a:latin typeface="Calibri" panose="020F0502020204030204" pitchFamily="34" charset="0"/>
                  </a:rPr>
                  <a:t>, a condición que tenga </a:t>
                </a:r>
                <a:r>
                  <a:rPr lang="es-MX" sz="1600" i="1" dirty="0">
                    <a:solidFill>
                      <a:srgbClr val="002060"/>
                    </a:solidFill>
                    <a:latin typeface="Calibri" panose="020F0502020204030204" pitchFamily="34" charset="0"/>
                  </a:rPr>
                  <a:t>suficientes neuronas</a:t>
                </a:r>
                <a:r>
                  <a:rPr lang="es-MX" sz="1600" b="1" i="1" dirty="0">
                    <a:solidFill>
                      <a:schemeClr val="tx1"/>
                    </a:solidFill>
                    <a:latin typeface="Calibri" panose="020F0502020204030204" pitchFamily="34" charset="0"/>
                  </a:rPr>
                  <a:t> </a:t>
                </a:r>
                <a:r>
                  <a:rPr lang="es-MX" sz="1600" i="1" dirty="0">
                    <a:solidFill>
                      <a:schemeClr val="tx1"/>
                    </a:solidFill>
                    <a:latin typeface="Calibri" panose="020F0502020204030204" pitchFamily="34" charset="0"/>
                  </a:rPr>
                  <a:t>en la capa oculta.</a:t>
                </a:r>
                <a:r>
                  <a:rPr lang="es-MX" sz="1600" dirty="0">
                    <a:solidFill>
                      <a:schemeClr val="tx1"/>
                    </a:solidFill>
                    <a:latin typeface="Calibri" panose="020F0502020204030204" pitchFamily="34" charset="0"/>
                  </a:rPr>
                  <a:t>” 	[</a:t>
                </a:r>
                <a:r>
                  <a:rPr lang="es-MX" sz="1600" noProof="1">
                    <a:solidFill>
                      <a:schemeClr val="tx1"/>
                    </a:solidFill>
                    <a:latin typeface="Calibri" panose="020F0502020204030204" pitchFamily="34" charset="0"/>
                  </a:rPr>
                  <a:t>Cybenko</a:t>
                </a:r>
                <a:r>
                  <a:rPr lang="es-MX" sz="1600" dirty="0">
                    <a:solidFill>
                      <a:schemeClr val="tx1"/>
                    </a:solidFill>
                    <a:latin typeface="Calibri" panose="020F0502020204030204" pitchFamily="34" charset="0"/>
                  </a:rPr>
                  <a:t>, 1989]</a:t>
                </a:r>
                <a:endParaRPr lang="es-MX" sz="1600" dirty="0">
                  <a:solidFill>
                    <a:srgbClr val="006600"/>
                  </a:solidFill>
                  <a:latin typeface="Calibri" panose="020F0502020204030204" pitchFamily="34" charset="0"/>
                </a:endParaRPr>
              </a:p>
            </p:txBody>
          </p:sp>
        </mc:Choice>
        <mc:Fallback xmlns="">
          <p:sp>
            <p:nvSpPr>
              <p:cNvPr id="3" name="Marcador de contenido 2"/>
              <p:cNvSpPr>
                <a:spLocks noGrp="1" noRot="1" noChangeAspect="1" noMove="1" noResize="1" noEditPoints="1" noAdjustHandles="1" noChangeArrowheads="1" noChangeShapeType="1" noTextEdit="1"/>
              </p:cNvSpPr>
              <p:nvPr>
                <p:ph sz="half" idx="1"/>
              </p:nvPr>
            </p:nvSpPr>
            <p:spPr>
              <a:xfrm>
                <a:off x="1255058" y="1299882"/>
                <a:ext cx="4057171" cy="4572000"/>
              </a:xfrm>
              <a:blipFill>
                <a:blip r:embed="rId2"/>
                <a:stretch>
                  <a:fillRect l="-902" t="-400" r="-752" b="-7867"/>
                </a:stretch>
              </a:blipFill>
            </p:spPr>
            <p:txBody>
              <a:bodyPr/>
              <a:lstStyle/>
              <a:p>
                <a:r>
                  <a:rPr lang="es-ES">
                    <a:noFill/>
                  </a:rPr>
                  <a:t> </a:t>
                </a:r>
              </a:p>
            </p:txBody>
          </p:sp>
        </mc:Fallback>
      </mc:AlternateContent>
      <p:sp>
        <p:nvSpPr>
          <p:cNvPr id="4" name="Marcador de contenido 3">
            <a:extLst>
              <a:ext uri="{FF2B5EF4-FFF2-40B4-BE49-F238E27FC236}">
                <a16:creationId xmlns:a16="http://schemas.microsoft.com/office/drawing/2014/main" id="{3A65D0ED-E5ED-23BB-F4AF-A7B61D5FA923}"/>
              </a:ext>
            </a:extLst>
          </p:cNvPr>
          <p:cNvSpPr>
            <a:spLocks noGrp="1"/>
          </p:cNvSpPr>
          <p:nvPr>
            <p:ph sz="half" idx="2"/>
          </p:nvPr>
        </p:nvSpPr>
        <p:spPr/>
        <p:txBody>
          <a:bodyPr/>
          <a:lstStyle/>
          <a:p>
            <a:pPr marL="0" indent="0">
              <a:buNone/>
            </a:pPr>
            <a:r>
              <a:rPr lang="es-MX" dirty="0"/>
              <a:t> </a:t>
            </a:r>
          </a:p>
        </p:txBody>
      </p:sp>
      <p:pic>
        <p:nvPicPr>
          <p:cNvPr id="7" name="Gráfico 6">
            <a:extLst>
              <a:ext uri="{FF2B5EF4-FFF2-40B4-BE49-F238E27FC236}">
                <a16:creationId xmlns:a16="http://schemas.microsoft.com/office/drawing/2014/main" id="{83872059-C403-18AE-9364-2AEF270C9CD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412834" y="2164646"/>
            <a:ext cx="3530869" cy="2528708"/>
          </a:xfrm>
          <a:prstGeom prst="rect">
            <a:avLst/>
          </a:prstGeom>
        </p:spPr>
      </p:pic>
    </p:spTree>
    <p:extLst>
      <p:ext uri="{BB962C8B-B14F-4D97-AF65-F5344CB8AC3E}">
        <p14:creationId xmlns:p14="http://schemas.microsoft.com/office/powerpoint/2010/main" val="1930372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371600" y="457790"/>
            <a:ext cx="7086600" cy="762000"/>
          </a:xfrm>
        </p:spPr>
        <p:txBody>
          <a:bodyPr/>
          <a:lstStyle/>
          <a:p>
            <a:r>
              <a:rPr lang="en-US" dirty="0">
                <a:latin typeface="Calibri" panose="020F0502020204030204" pitchFamily="34" charset="0"/>
                <a:cs typeface="Calibri" panose="020F0502020204030204" pitchFamily="34" charset="0"/>
              </a:rPr>
              <a:t>Curse of </a:t>
            </a:r>
            <a:r>
              <a:rPr lang="en-US" noProof="1">
                <a:latin typeface="Calibri" panose="020F0502020204030204" pitchFamily="34" charset="0"/>
                <a:cs typeface="Calibri" panose="020F0502020204030204" pitchFamily="34" charset="0"/>
              </a:rPr>
              <a:t>Dimensionality</a:t>
            </a:r>
          </a:p>
        </p:txBody>
      </p:sp>
      <mc:AlternateContent xmlns:mc="http://schemas.openxmlformats.org/markup-compatibility/2006" xmlns:a14="http://schemas.microsoft.com/office/drawing/2010/main">
        <mc:Choice Requires="a14">
          <p:sp>
            <p:nvSpPr>
              <p:cNvPr id="3" name="Marcador de contenido 2"/>
              <p:cNvSpPr>
                <a:spLocks noGrp="1"/>
              </p:cNvSpPr>
              <p:nvPr>
                <p:ph sz="half" idx="1"/>
              </p:nvPr>
            </p:nvSpPr>
            <p:spPr>
              <a:xfrm>
                <a:off x="1280445" y="1317812"/>
                <a:ext cx="3558255" cy="4778188"/>
              </a:xfrm>
            </p:spPr>
            <p:txBody>
              <a:bodyPr/>
              <a:lstStyle/>
              <a:p>
                <a:pPr marL="0" indent="0" algn="just">
                  <a:buNone/>
                </a:pPr>
                <a:r>
                  <a:rPr lang="es-ES" sz="1400" dirty="0">
                    <a:latin typeface="Calibri" panose="020F0502020204030204" pitchFamily="34" charset="0"/>
                    <a:cs typeface="Calibri" panose="020F0502020204030204" pitchFamily="34" charset="0"/>
                  </a:rPr>
                  <a:t>El término </a:t>
                </a:r>
                <a:r>
                  <a:rPr lang="en-US" sz="1400" dirty="0">
                    <a:solidFill>
                      <a:srgbClr val="002060"/>
                    </a:solidFill>
                    <a:latin typeface="Calibri" panose="020F0502020204030204" pitchFamily="34" charset="0"/>
                    <a:cs typeface="Calibri" panose="020F0502020204030204" pitchFamily="34" charset="0"/>
                  </a:rPr>
                  <a:t>curse of dimensionality</a:t>
                </a:r>
                <a:r>
                  <a:rPr lang="es-ES" sz="1400" dirty="0">
                    <a:latin typeface="Calibri" panose="020F0502020204030204" pitchFamily="34" charset="0"/>
                    <a:cs typeface="Calibri" panose="020F0502020204030204" pitchFamily="34" charset="0"/>
                  </a:rPr>
                  <a:t> fue propuesto por </a:t>
                </a:r>
                <a:r>
                  <a:rPr lang="en-US" sz="1400" dirty="0">
                    <a:latin typeface="Calibri" panose="020F0502020204030204" pitchFamily="34" charset="0"/>
                    <a:cs typeface="Calibri" panose="020F0502020204030204" pitchFamily="34" charset="0"/>
                  </a:rPr>
                  <a:t>Richard. E. Bellman</a:t>
                </a:r>
                <a:r>
                  <a:rPr lang="es-ES" sz="1400" dirty="0">
                    <a:latin typeface="Calibri" panose="020F0502020204030204" pitchFamily="34" charset="0"/>
                    <a:cs typeface="Calibri" panose="020F0502020204030204" pitchFamily="34" charset="0"/>
                  </a:rPr>
                  <a:t> en 1961.</a:t>
                </a:r>
              </a:p>
              <a:p>
                <a:pPr marL="0" indent="0" algn="just">
                  <a:buNone/>
                </a:pPr>
                <a:r>
                  <a:rPr lang="es-ES" sz="1400" dirty="0">
                    <a:latin typeface="Calibri" panose="020F0502020204030204" pitchFamily="34" charset="0"/>
                    <a:cs typeface="Calibri" panose="020F0502020204030204" pitchFamily="34" charset="0"/>
                  </a:rPr>
                  <a:t>A medida que la dimensión de los patrones crece, crece también el número de patrones requeridos para obtener un cierto nivel de desempeño.</a:t>
                </a:r>
              </a:p>
              <a:p>
                <a:pPr marL="0" indent="0" algn="just">
                  <a:buNone/>
                </a:pPr>
                <a:r>
                  <a:rPr lang="es-ES" sz="1400" dirty="0">
                    <a:latin typeface="Calibri" panose="020F0502020204030204" pitchFamily="34" charset="0"/>
                    <a:cs typeface="Calibri" panose="020F0502020204030204" pitchFamily="34" charset="0"/>
                  </a:rPr>
                  <a:t>A medida que se incrementa la dimensión, el volumen de los patrones se incrementa tan rápido que el espacio resultante contiene muchos huecos. </a:t>
                </a:r>
              </a:p>
              <a:p>
                <a:pPr marL="0" indent="0" algn="just">
                  <a:buNone/>
                </a:pPr>
                <a:r>
                  <a:rPr lang="es-ES" sz="1400" dirty="0">
                    <a:latin typeface="Calibri" panose="020F0502020204030204" pitchFamily="34" charset="0"/>
                    <a:cs typeface="Calibri" panose="020F0502020204030204" pitchFamily="34" charset="0"/>
                  </a:rPr>
                  <a:t>Para obtener un resultado estadísticamente significante el número de patrones necesarios crece exponencialmente.</a:t>
                </a:r>
              </a:p>
              <a:p>
                <a:pPr marL="0" indent="0" algn="just">
                  <a:buNone/>
                </a:pPr>
                <a:r>
                  <a:rPr lang="es-MX" sz="1400" dirty="0">
                    <a:latin typeface="Calibri" panose="020F0502020204030204" pitchFamily="34" charset="0"/>
                    <a:cs typeface="Calibri" panose="020F0502020204030204" pitchFamily="34" charset="0"/>
                  </a:rPr>
                  <a:t>La probabilidad de error de una red neuronal con funciones de activación sigmoidal es:</a:t>
                </a:r>
              </a:p>
              <a:p>
                <a:pPr marL="0" indent="0" algn="just">
                  <a:buNone/>
                </a:pPr>
                <a14:m>
                  <m:oMathPara xmlns:m="http://schemas.openxmlformats.org/officeDocument/2006/math">
                    <m:oMathParaPr>
                      <m:jc m:val="centerGroup"/>
                    </m:oMathParaPr>
                    <m:oMath xmlns:m="http://schemas.openxmlformats.org/officeDocument/2006/math">
                      <m:sSub>
                        <m:sSubPr>
                          <m:ctrlPr>
                            <a:rPr lang="es-MX" sz="1400" i="1">
                              <a:latin typeface="Cambria Math" panose="02040503050406030204" pitchFamily="18" charset="0"/>
                            </a:rPr>
                          </m:ctrlPr>
                        </m:sSubPr>
                        <m:e>
                          <m:r>
                            <a:rPr lang="es-MX" sz="1400" i="1">
                              <a:latin typeface="Cambria Math" panose="02040503050406030204" pitchFamily="18" charset="0"/>
                            </a:rPr>
                            <m:t>𝑃</m:t>
                          </m:r>
                        </m:e>
                        <m:sub>
                          <m:r>
                            <a:rPr lang="es-MX" sz="1400" i="1">
                              <a:latin typeface="Cambria Math" panose="02040503050406030204" pitchFamily="18" charset="0"/>
                            </a:rPr>
                            <m:t>𝑒</m:t>
                          </m:r>
                        </m:sub>
                      </m:sSub>
                      <m:r>
                        <a:rPr lang="es-MX" sz="1400" b="0" i="1" smtClean="0">
                          <a:latin typeface="Cambria Math" panose="02040503050406030204" pitchFamily="18" charset="0"/>
                        </a:rPr>
                        <m:t>&gt;</m:t>
                      </m:r>
                      <m:sSup>
                        <m:sSupPr>
                          <m:ctrlPr>
                            <a:rPr lang="es-MX" sz="1400" i="1">
                              <a:latin typeface="Cambria Math" panose="02040503050406030204" pitchFamily="18" charset="0"/>
                            </a:rPr>
                          </m:ctrlPr>
                        </m:sSupPr>
                        <m:e>
                          <m:r>
                            <a:rPr lang="es-MX" sz="1400" i="1">
                              <a:latin typeface="Cambria Math" panose="02040503050406030204" pitchFamily="18" charset="0"/>
                            </a:rPr>
                            <m:t>𝐴</m:t>
                          </m:r>
                        </m:e>
                        <m:sup>
                          <m:r>
                            <a:rPr lang="es-MX" sz="1400" i="1">
                              <a:latin typeface="Cambria Math" panose="02040503050406030204" pitchFamily="18" charset="0"/>
                            </a:rPr>
                            <m:t>3</m:t>
                          </m:r>
                        </m:sup>
                      </m:sSup>
                      <m:rad>
                        <m:radPr>
                          <m:degHide m:val="on"/>
                          <m:ctrlPr>
                            <a:rPr lang="es-MX" sz="1400" i="1">
                              <a:latin typeface="Cambria Math" panose="02040503050406030204" pitchFamily="18" charset="0"/>
                            </a:rPr>
                          </m:ctrlPr>
                        </m:radPr>
                        <m:deg/>
                        <m:e>
                          <m:r>
                            <a:rPr lang="es-MX" sz="1400" i="1">
                              <a:latin typeface="Cambria Math" panose="02040503050406030204" pitchFamily="18" charset="0"/>
                            </a:rPr>
                            <m:t>(</m:t>
                          </m:r>
                          <m:func>
                            <m:funcPr>
                              <m:ctrlPr>
                                <a:rPr lang="es-MX" sz="1400" i="1">
                                  <a:latin typeface="Cambria Math" panose="02040503050406030204" pitchFamily="18" charset="0"/>
                                </a:rPr>
                              </m:ctrlPr>
                            </m:funcPr>
                            <m:fName>
                              <m:r>
                                <m:rPr>
                                  <m:sty m:val="p"/>
                                </m:rPr>
                                <a:rPr lang="es-MX" sz="1400">
                                  <a:latin typeface="Cambria Math" panose="02040503050406030204" pitchFamily="18" charset="0"/>
                                </a:rPr>
                                <m:t>log</m:t>
                              </m:r>
                            </m:fName>
                            <m:e>
                              <m:r>
                                <a:rPr lang="es-MX" sz="1400" i="1">
                                  <a:latin typeface="Cambria Math" panose="02040503050406030204" pitchFamily="18" charset="0"/>
                                </a:rPr>
                                <m:t>𝑙</m:t>
                              </m:r>
                            </m:e>
                          </m:func>
                          <m:r>
                            <a:rPr lang="es-MX" sz="1400" i="1">
                              <a:latin typeface="Cambria Math" panose="02040503050406030204" pitchFamily="18" charset="0"/>
                            </a:rPr>
                            <m:t>)/</m:t>
                          </m:r>
                          <m:r>
                            <a:rPr lang="es-MX" sz="1400" i="1">
                              <a:latin typeface="Cambria Math" panose="02040503050406030204" pitchFamily="18" charset="0"/>
                            </a:rPr>
                            <m:t>𝑁</m:t>
                          </m:r>
                        </m:e>
                      </m:rad>
                    </m:oMath>
                  </m:oMathPara>
                </a14:m>
                <a:endParaRPr lang="es-MX" sz="1400" dirty="0"/>
              </a:p>
              <a:p>
                <a:pPr marL="0" indent="0" algn="just">
                  <a:buNone/>
                </a:pPr>
                <a:r>
                  <a:rPr lang="es-MX" sz="1400" dirty="0">
                    <a:latin typeface="Calibri" panose="020F0502020204030204" pitchFamily="34" charset="0"/>
                    <a:cs typeface="Calibri" panose="020F0502020204030204" pitchFamily="34" charset="0"/>
                  </a:rPr>
                  <a:t>donde </a:t>
                </a:r>
                <a14:m>
                  <m:oMath xmlns:m="http://schemas.openxmlformats.org/officeDocument/2006/math">
                    <m:r>
                      <a:rPr lang="es-MX" sz="1400" i="1">
                        <a:latin typeface="Cambria Math" panose="02040503050406030204" pitchFamily="18" charset="0"/>
                      </a:rPr>
                      <m:t>𝐴</m:t>
                    </m:r>
                  </m:oMath>
                </a14:m>
                <a:r>
                  <a:rPr lang="es-MX" sz="1400" dirty="0">
                    <a:latin typeface="Calibri" panose="020F0502020204030204" pitchFamily="34" charset="0"/>
                    <a:cs typeface="Calibri" panose="020F0502020204030204" pitchFamily="34" charset="0"/>
                  </a:rPr>
                  <a:t> es la magnitud máxima de los pesos, </a:t>
                </a:r>
                <a14:m>
                  <m:oMath xmlns:m="http://schemas.openxmlformats.org/officeDocument/2006/math">
                    <m:r>
                      <a:rPr lang="es-MX" sz="1400" i="1">
                        <a:latin typeface="Cambria Math" panose="02040503050406030204" pitchFamily="18" charset="0"/>
                      </a:rPr>
                      <m:t>𝑙</m:t>
                    </m:r>
                  </m:oMath>
                </a14:m>
                <a:r>
                  <a:rPr lang="es-MX" sz="1400" dirty="0">
                    <a:latin typeface="Calibri" panose="020F0502020204030204" pitchFamily="34" charset="0"/>
                    <a:cs typeface="Calibri" panose="020F0502020204030204" pitchFamily="34" charset="0"/>
                  </a:rPr>
                  <a:t> es la dimensión de los patrones y </a:t>
                </a:r>
                <a14:m>
                  <m:oMath xmlns:m="http://schemas.openxmlformats.org/officeDocument/2006/math">
                    <m:r>
                      <a:rPr lang="es-MX" sz="1400" i="1">
                        <a:latin typeface="Cambria Math" panose="02040503050406030204" pitchFamily="18" charset="0"/>
                      </a:rPr>
                      <m:t>𝑁</m:t>
                    </m:r>
                  </m:oMath>
                </a14:m>
                <a:r>
                  <a:rPr lang="es-MX" sz="1400" dirty="0">
                    <a:latin typeface="Calibri" panose="020F0502020204030204" pitchFamily="34" charset="0"/>
                    <a:cs typeface="Calibri" panose="020F0502020204030204" pitchFamily="34" charset="0"/>
                  </a:rPr>
                  <a:t> es el número de patrones de aprendizaje.</a:t>
                </a:r>
              </a:p>
              <a:p>
                <a:pPr marL="0" indent="0" algn="just">
                  <a:buNone/>
                </a:pPr>
                <a:r>
                  <a:rPr lang="es-MX" sz="1400" dirty="0">
                    <a:latin typeface="Calibri" panose="020F0502020204030204" pitchFamily="34" charset="0"/>
                    <a:cs typeface="Calibri" panose="020F0502020204030204" pitchFamily="34" charset="0"/>
                  </a:rPr>
                  <a:t>Ejemplo: </a:t>
                </a:r>
                <a:r>
                  <a:rPr lang="es-MX" sz="1400" b="0" dirty="0">
                    <a:latin typeface="Calibri" panose="020F0502020204030204" pitchFamily="34" charset="0"/>
                    <a:cs typeface="Calibri" panose="020F0502020204030204" pitchFamily="34" charset="0"/>
                  </a:rPr>
                  <a:t>Para </a:t>
                </a:r>
                <a14:m>
                  <m:oMath xmlns:m="http://schemas.openxmlformats.org/officeDocument/2006/math">
                    <m:r>
                      <a:rPr lang="es-MX" sz="1400" b="0" i="1" smtClean="0">
                        <a:latin typeface="Cambria Math" panose="02040503050406030204" pitchFamily="18" charset="0"/>
                      </a:rPr>
                      <m:t>𝑁</m:t>
                    </m:r>
                    <m:r>
                      <a:rPr lang="es-MX" sz="1400" b="0" i="1" smtClean="0">
                        <a:latin typeface="Cambria Math" panose="02040503050406030204" pitchFamily="18" charset="0"/>
                      </a:rPr>
                      <m:t>=100</m:t>
                    </m:r>
                  </m:oMath>
                </a14:m>
                <a:r>
                  <a:rPr lang="es-MX" sz="1400" dirty="0">
                    <a:latin typeface="Calibri" panose="020F0502020204030204" pitchFamily="34" charset="0"/>
                    <a:cs typeface="Calibri" panose="020F0502020204030204" pitchFamily="34" charset="0"/>
                  </a:rPr>
                  <a:t>, </a:t>
                </a:r>
                <a14:m>
                  <m:oMath xmlns:m="http://schemas.openxmlformats.org/officeDocument/2006/math">
                    <m:r>
                      <a:rPr lang="es-MX" sz="1400" i="1">
                        <a:latin typeface="Cambria Math" panose="02040503050406030204" pitchFamily="18" charset="0"/>
                      </a:rPr>
                      <m:t>𝑙</m:t>
                    </m:r>
                    <m:r>
                      <a:rPr lang="es-MX" sz="1400" i="1">
                        <a:latin typeface="Cambria Math" panose="02040503050406030204" pitchFamily="18" charset="0"/>
                      </a:rPr>
                      <m:t>=96∗96=9216</m:t>
                    </m:r>
                  </m:oMath>
                </a14:m>
                <a:endParaRPr lang="es-MX" sz="1400" dirty="0">
                  <a:latin typeface="Calibri" panose="020F0502020204030204" pitchFamily="34" charset="0"/>
                  <a:cs typeface="Calibri" panose="020F0502020204030204" pitchFamily="34" charset="0"/>
                </a:endParaRPr>
              </a:p>
              <a:p>
                <a:pPr marL="0" indent="0" algn="just">
                  <a:buNone/>
                </a:pPr>
                <a14:m>
                  <m:oMathPara xmlns:m="http://schemas.openxmlformats.org/officeDocument/2006/math">
                    <m:oMathParaPr>
                      <m:jc m:val="centerGroup"/>
                    </m:oMathParaPr>
                    <m:oMath xmlns:m="http://schemas.openxmlformats.org/officeDocument/2006/math">
                      <m:sSub>
                        <m:sSubPr>
                          <m:ctrlPr>
                            <a:rPr lang="es-MX" sz="1400" b="0" i="1" smtClean="0">
                              <a:latin typeface="Cambria Math" panose="02040503050406030204" pitchFamily="18" charset="0"/>
                            </a:rPr>
                          </m:ctrlPr>
                        </m:sSubPr>
                        <m:e>
                          <m:r>
                            <a:rPr lang="es-MX" sz="1400" b="0" i="1" smtClean="0">
                              <a:latin typeface="Cambria Math" panose="02040503050406030204" pitchFamily="18" charset="0"/>
                            </a:rPr>
                            <m:t>𝑃</m:t>
                          </m:r>
                        </m:e>
                        <m:sub>
                          <m:r>
                            <a:rPr lang="es-MX" sz="1400" b="0" i="1" smtClean="0">
                              <a:latin typeface="Cambria Math" panose="02040503050406030204" pitchFamily="18" charset="0"/>
                            </a:rPr>
                            <m:t>𝑒</m:t>
                          </m:r>
                        </m:sub>
                      </m:sSub>
                      <m:r>
                        <a:rPr lang="es-MX" sz="1400" b="0" i="1" smtClean="0">
                          <a:latin typeface="Cambria Math" panose="02040503050406030204" pitchFamily="18" charset="0"/>
                        </a:rPr>
                        <m:t>&gt;</m:t>
                      </m:r>
                      <m:sSup>
                        <m:sSupPr>
                          <m:ctrlPr>
                            <a:rPr lang="es-MX" sz="1400" b="0" i="1" smtClean="0">
                              <a:latin typeface="Cambria Math" panose="02040503050406030204" pitchFamily="18" charset="0"/>
                            </a:rPr>
                          </m:ctrlPr>
                        </m:sSupPr>
                        <m:e>
                          <m:r>
                            <a:rPr lang="es-MX" sz="1400" b="0" i="1" smtClean="0">
                              <a:latin typeface="Cambria Math" panose="02040503050406030204" pitchFamily="18" charset="0"/>
                            </a:rPr>
                            <m:t>𝐴</m:t>
                          </m:r>
                        </m:e>
                        <m:sup>
                          <m:r>
                            <a:rPr lang="es-MX" sz="1400" b="0" i="1" smtClean="0">
                              <a:latin typeface="Cambria Math" panose="02040503050406030204" pitchFamily="18" charset="0"/>
                            </a:rPr>
                            <m:t>3</m:t>
                          </m:r>
                        </m:sup>
                      </m:sSup>
                      <m:rad>
                        <m:radPr>
                          <m:degHide m:val="on"/>
                          <m:ctrlPr>
                            <a:rPr lang="es-MX" sz="1400" b="0" i="1" smtClean="0">
                              <a:latin typeface="Cambria Math" panose="02040503050406030204" pitchFamily="18" charset="0"/>
                            </a:rPr>
                          </m:ctrlPr>
                        </m:radPr>
                        <m:deg/>
                        <m:e>
                          <m:func>
                            <m:funcPr>
                              <m:ctrlPr>
                                <a:rPr lang="es-MX" sz="1400" b="0" i="1" smtClean="0">
                                  <a:latin typeface="Cambria Math" panose="02040503050406030204" pitchFamily="18" charset="0"/>
                                </a:rPr>
                              </m:ctrlPr>
                            </m:funcPr>
                            <m:fName>
                              <m:r>
                                <m:rPr>
                                  <m:sty m:val="p"/>
                                </m:rPr>
                                <a:rPr lang="es-MX" sz="1400" b="0" i="0" smtClean="0">
                                  <a:latin typeface="Cambria Math" panose="02040503050406030204" pitchFamily="18" charset="0"/>
                                </a:rPr>
                                <m:t>log</m:t>
                              </m:r>
                            </m:fName>
                            <m:e>
                              <m:d>
                                <m:dPr>
                                  <m:ctrlPr>
                                    <a:rPr lang="es-MX" sz="1400" b="0" i="1" smtClean="0">
                                      <a:latin typeface="Cambria Math" panose="02040503050406030204" pitchFamily="18" charset="0"/>
                                    </a:rPr>
                                  </m:ctrlPr>
                                </m:dPr>
                                <m:e>
                                  <m:r>
                                    <a:rPr lang="en-US" sz="1400" b="0" i="1" smtClean="0">
                                      <a:latin typeface="Cambria Math" panose="02040503050406030204" pitchFamily="18" charset="0"/>
                                    </a:rPr>
                                    <m:t>9</m:t>
                                  </m:r>
                                  <m:r>
                                    <a:rPr lang="es-MX" sz="1400" b="0" i="1" smtClean="0">
                                      <a:latin typeface="Cambria Math" panose="02040503050406030204" pitchFamily="18" charset="0"/>
                                    </a:rPr>
                                    <m:t>2</m:t>
                                  </m:r>
                                  <m:r>
                                    <a:rPr lang="en-US" sz="1400" b="0" i="1" smtClean="0">
                                      <a:latin typeface="Cambria Math" panose="02040503050406030204" pitchFamily="18" charset="0"/>
                                    </a:rPr>
                                    <m:t>1</m:t>
                                  </m:r>
                                  <m:r>
                                    <a:rPr lang="es-MX" sz="1400" b="0" i="1" smtClean="0">
                                      <a:latin typeface="Cambria Math" panose="02040503050406030204" pitchFamily="18" charset="0"/>
                                    </a:rPr>
                                    <m:t>6</m:t>
                                  </m:r>
                                </m:e>
                              </m:d>
                            </m:e>
                          </m:func>
                          <m:r>
                            <a:rPr lang="es-MX" sz="1400" b="0" i="1" smtClean="0">
                              <a:latin typeface="Cambria Math" panose="02040503050406030204" pitchFamily="18" charset="0"/>
                            </a:rPr>
                            <m:t>/100</m:t>
                          </m:r>
                        </m:e>
                      </m:rad>
                      <m:r>
                        <a:rPr lang="es-MX" sz="1400" b="0" i="1" smtClean="0">
                          <a:latin typeface="Cambria Math" panose="02040503050406030204" pitchFamily="18" charset="0"/>
                          <a:ea typeface="Cambria Math" panose="02040503050406030204" pitchFamily="18" charset="0"/>
                        </a:rPr>
                        <m:t>≅</m:t>
                      </m:r>
                      <m:r>
                        <a:rPr lang="es-MX" sz="1400" b="0" i="1" smtClean="0">
                          <a:latin typeface="Cambria Math" panose="02040503050406030204" pitchFamily="18" charset="0"/>
                        </a:rPr>
                        <m:t>0.199</m:t>
                      </m:r>
                      <m:sSup>
                        <m:sSupPr>
                          <m:ctrlPr>
                            <a:rPr lang="es-MX" sz="1400" b="0" i="1" smtClean="0">
                              <a:latin typeface="Cambria Math" panose="02040503050406030204" pitchFamily="18" charset="0"/>
                            </a:rPr>
                          </m:ctrlPr>
                        </m:sSupPr>
                        <m:e>
                          <m:r>
                            <a:rPr lang="es-MX" sz="1400" b="0" i="1" smtClean="0">
                              <a:latin typeface="Cambria Math" panose="02040503050406030204" pitchFamily="18" charset="0"/>
                            </a:rPr>
                            <m:t>𝐴</m:t>
                          </m:r>
                        </m:e>
                        <m:sup>
                          <m:r>
                            <a:rPr lang="es-MX" sz="1400" b="0" i="1" smtClean="0">
                              <a:latin typeface="Cambria Math" panose="02040503050406030204" pitchFamily="18" charset="0"/>
                            </a:rPr>
                            <m:t>3</m:t>
                          </m:r>
                        </m:sup>
                      </m:sSup>
                    </m:oMath>
                  </m:oMathPara>
                </a14:m>
                <a:endParaRPr lang="es-MX" sz="1400" dirty="0">
                  <a:latin typeface="Calibri" panose="020F0502020204030204" pitchFamily="34" charset="0"/>
                  <a:cs typeface="Calibri" panose="020F0502020204030204" pitchFamily="34" charset="0"/>
                </a:endParaRPr>
              </a:p>
              <a:p>
                <a:pPr marL="0" indent="0" algn="just">
                  <a:buNone/>
                </a:pPr>
                <a:r>
                  <a:rPr lang="es-ES" sz="1400" dirty="0">
                    <a:latin typeface="Calibri" panose="020F0502020204030204" pitchFamily="34" charset="0"/>
                    <a:cs typeface="Calibri" panose="020F0502020204030204" pitchFamily="34" charset="0"/>
                  </a:rPr>
                  <a:t>∴ La magnitud de los pesos </a:t>
                </a:r>
                <a14:m>
                  <m:oMath xmlns:m="http://schemas.openxmlformats.org/officeDocument/2006/math">
                    <m:r>
                      <a:rPr lang="es-ES" sz="1400" i="1" dirty="0" smtClean="0">
                        <a:latin typeface="Cambria Math" panose="02040503050406030204" pitchFamily="18" charset="0"/>
                        <a:cs typeface="Calibri" panose="020F0502020204030204" pitchFamily="34" charset="0"/>
                      </a:rPr>
                      <m:t>𝐴</m:t>
                    </m:r>
                  </m:oMath>
                </a14:m>
                <a:r>
                  <a:rPr lang="es-ES" sz="1400" dirty="0">
                    <a:latin typeface="Calibri" panose="020F0502020204030204" pitchFamily="34" charset="0"/>
                    <a:cs typeface="Calibri" panose="020F0502020204030204" pitchFamily="34" charset="0"/>
                  </a:rPr>
                  <a:t> no debe ser grande para tener un error bajo.</a:t>
                </a:r>
              </a:p>
            </p:txBody>
          </p:sp>
        </mc:Choice>
        <mc:Fallback xmlns="">
          <p:sp>
            <p:nvSpPr>
              <p:cNvPr id="3" name="Marcador de contenido 2"/>
              <p:cNvSpPr>
                <a:spLocks noGrp="1" noRot="1" noChangeAspect="1" noMove="1" noResize="1" noEditPoints="1" noAdjustHandles="1" noChangeArrowheads="1" noChangeShapeType="1" noTextEdit="1"/>
              </p:cNvSpPr>
              <p:nvPr>
                <p:ph sz="half" idx="1"/>
              </p:nvPr>
            </p:nvSpPr>
            <p:spPr>
              <a:xfrm>
                <a:off x="1280445" y="1317812"/>
                <a:ext cx="3558255" cy="4778188"/>
              </a:xfrm>
              <a:blipFill>
                <a:blip r:embed="rId2"/>
                <a:stretch>
                  <a:fillRect l="-514" t="-255" r="-514" b="-14158"/>
                </a:stretch>
              </a:blipFill>
            </p:spPr>
            <p:txBody>
              <a:bodyPr/>
              <a:lstStyle/>
              <a:p>
                <a:r>
                  <a:rPr lang="es-MX">
                    <a:noFill/>
                  </a:rPr>
                  <a:t> </a:t>
                </a:r>
              </a:p>
            </p:txBody>
          </p:sp>
        </mc:Fallback>
      </mc:AlternateContent>
      <p:sp>
        <p:nvSpPr>
          <p:cNvPr id="4" name="Marcador de contenido 3">
            <a:extLst>
              <a:ext uri="{FF2B5EF4-FFF2-40B4-BE49-F238E27FC236}">
                <a16:creationId xmlns:a16="http://schemas.microsoft.com/office/drawing/2014/main" id="{B12CD522-BBC6-B509-4B60-0873E176BB4F}"/>
              </a:ext>
            </a:extLst>
          </p:cNvPr>
          <p:cNvSpPr>
            <a:spLocks noGrp="1"/>
          </p:cNvSpPr>
          <p:nvPr>
            <p:ph sz="half" idx="2"/>
          </p:nvPr>
        </p:nvSpPr>
        <p:spPr/>
        <p:txBody>
          <a:bodyPr/>
          <a:lstStyle/>
          <a:p>
            <a:pPr marL="0" indent="0">
              <a:buNone/>
            </a:pPr>
            <a:r>
              <a:rPr lang="es-MX" dirty="0"/>
              <a:t> </a:t>
            </a:r>
          </a:p>
        </p:txBody>
      </p:sp>
      <p:pic>
        <p:nvPicPr>
          <p:cNvPr id="15" name="Gráfico 14">
            <a:extLst>
              <a:ext uri="{FF2B5EF4-FFF2-40B4-BE49-F238E27FC236}">
                <a16:creationId xmlns:a16="http://schemas.microsoft.com/office/drawing/2014/main" id="{A729B485-05E6-A1B9-AC7E-B43E302E91E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4838700" y="2088775"/>
            <a:ext cx="4074427" cy="3791481"/>
          </a:xfrm>
          <a:prstGeom prst="rect">
            <a:avLst/>
          </a:prstGeom>
        </p:spPr>
      </p:pic>
    </p:spTree>
    <p:extLst>
      <p:ext uri="{BB962C8B-B14F-4D97-AF65-F5344CB8AC3E}">
        <p14:creationId xmlns:p14="http://schemas.microsoft.com/office/powerpoint/2010/main" val="18137617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371600" y="545741"/>
            <a:ext cx="7086600" cy="579331"/>
          </a:xfrm>
        </p:spPr>
        <p:txBody>
          <a:bodyPr/>
          <a:lstStyle/>
          <a:p>
            <a:r>
              <a:rPr lang="es-MX" dirty="0">
                <a:latin typeface="Calibri" panose="020F0502020204030204" pitchFamily="34" charset="0"/>
                <a:cs typeface="Calibri" panose="020F0502020204030204" pitchFamily="34" charset="0"/>
              </a:rPr>
              <a:t>Fenómeno de Hughes</a:t>
            </a:r>
          </a:p>
        </p:txBody>
      </p:sp>
      <p:sp>
        <p:nvSpPr>
          <p:cNvPr id="14" name="Marcador de contenido 13">
            <a:extLst>
              <a:ext uri="{FF2B5EF4-FFF2-40B4-BE49-F238E27FC236}">
                <a16:creationId xmlns:a16="http://schemas.microsoft.com/office/drawing/2014/main" id="{D556DDEA-2499-DAB6-0BE9-65DBBD8202E5}"/>
              </a:ext>
            </a:extLst>
          </p:cNvPr>
          <p:cNvSpPr>
            <a:spLocks noGrp="1"/>
          </p:cNvSpPr>
          <p:nvPr>
            <p:ph sz="half" idx="1"/>
          </p:nvPr>
        </p:nvSpPr>
        <p:spPr>
          <a:xfrm>
            <a:off x="1246094" y="1308847"/>
            <a:ext cx="3592606" cy="4787153"/>
          </a:xfrm>
        </p:spPr>
        <p:txBody>
          <a:bodyPr/>
          <a:lstStyle/>
          <a:p>
            <a:pPr marL="0" indent="0" algn="just">
              <a:buNone/>
            </a:pPr>
            <a:r>
              <a:rPr lang="es-MX" sz="1400" dirty="0">
                <a:latin typeface="Calibri" panose="020F0502020204030204" pitchFamily="34" charset="0"/>
                <a:cs typeface="Calibri" panose="020F0502020204030204" pitchFamily="34" charset="0"/>
              </a:rPr>
              <a:t>El </a:t>
            </a:r>
            <a:r>
              <a:rPr lang="es-MX" sz="1400" dirty="0">
                <a:solidFill>
                  <a:srgbClr val="002060"/>
                </a:solidFill>
                <a:latin typeface="Calibri" panose="020F0502020204030204" pitchFamily="34" charset="0"/>
                <a:cs typeface="Calibri" panose="020F0502020204030204" pitchFamily="34" charset="0"/>
              </a:rPr>
              <a:t>fenómeno de Hugues</a:t>
            </a:r>
            <a:r>
              <a:rPr lang="es-MX" sz="1400" dirty="0">
                <a:latin typeface="Calibri" panose="020F0502020204030204" pitchFamily="34" charset="0"/>
                <a:cs typeface="Calibri" panose="020F0502020204030204" pitchFamily="34" charset="0"/>
              </a:rPr>
              <a:t> (1968) es también llamado </a:t>
            </a:r>
            <a:r>
              <a:rPr lang="en-US" sz="1400" dirty="0">
                <a:solidFill>
                  <a:srgbClr val="002060"/>
                </a:solidFill>
                <a:latin typeface="Calibri" panose="020F0502020204030204" pitchFamily="34" charset="0"/>
                <a:cs typeface="Calibri" panose="020F0502020204030204" pitchFamily="34" charset="0"/>
              </a:rPr>
              <a:t>curse of dimensionality</a:t>
            </a:r>
            <a:r>
              <a:rPr lang="es-MX" sz="1400" dirty="0">
                <a:latin typeface="Calibri" panose="020F0502020204030204" pitchFamily="34" charset="0"/>
                <a:cs typeface="Calibri" panose="020F0502020204030204" pitchFamily="34" charset="0"/>
              </a:rPr>
              <a:t> o </a:t>
            </a:r>
            <a:r>
              <a:rPr lang="es-MX" sz="1400" dirty="0">
                <a:solidFill>
                  <a:srgbClr val="002060"/>
                </a:solidFill>
                <a:latin typeface="Calibri" panose="020F0502020204030204" pitchFamily="34" charset="0"/>
                <a:cs typeface="Calibri" panose="020F0502020204030204" pitchFamily="34" charset="0"/>
              </a:rPr>
              <a:t>fenómeno de </a:t>
            </a:r>
            <a:r>
              <a:rPr lang="en-US" sz="1400" dirty="0">
                <a:solidFill>
                  <a:srgbClr val="002060"/>
                </a:solidFill>
                <a:latin typeface="Calibri" panose="020F0502020204030204" pitchFamily="34" charset="0"/>
                <a:cs typeface="Calibri" panose="020F0502020204030204" pitchFamily="34" charset="0"/>
              </a:rPr>
              <a:t>peaking</a:t>
            </a:r>
            <a:r>
              <a:rPr lang="es-MX" sz="1400" dirty="0">
                <a:latin typeface="Calibri" panose="020F0502020204030204" pitchFamily="34" charset="0"/>
                <a:cs typeface="Calibri" panose="020F0502020204030204" pitchFamily="34" charset="0"/>
              </a:rPr>
              <a:t>.</a:t>
            </a:r>
          </a:p>
          <a:p>
            <a:pPr marL="0" indent="0" algn="just">
              <a:buNone/>
            </a:pPr>
            <a:r>
              <a:rPr lang="es-MX" sz="1400" dirty="0">
                <a:latin typeface="Calibri" panose="020F0502020204030204" pitchFamily="34" charset="0"/>
                <a:cs typeface="Calibri" panose="020F0502020204030204" pitchFamily="34" charset="0"/>
              </a:rPr>
              <a:t>Este muestra que a  medida que se incrementa el número de características, el desempeño del clasificador también se incrementa hasta que se alcanza el </a:t>
            </a:r>
            <a:r>
              <a:rPr lang="es-MX" sz="1400" dirty="0">
                <a:solidFill>
                  <a:srgbClr val="002060"/>
                </a:solidFill>
                <a:latin typeface="Calibri" panose="020F0502020204030204" pitchFamily="34" charset="0"/>
                <a:cs typeface="Calibri" panose="020F0502020204030204" pitchFamily="34" charset="0"/>
              </a:rPr>
              <a:t>número óptimo de características</a:t>
            </a:r>
            <a:r>
              <a:rPr lang="es-MX" sz="1400" dirty="0">
                <a:latin typeface="Calibri" panose="020F0502020204030204" pitchFamily="34" charset="0"/>
                <a:cs typeface="Calibri" panose="020F0502020204030204" pitchFamily="34" charset="0"/>
              </a:rPr>
              <a:t>. Un incremento adicional del número de características con el mismo tamaño del conjunto de entrenamiento causará una degradación del desempeño del clasificador.</a:t>
            </a:r>
          </a:p>
          <a:p>
            <a:pPr marL="0" indent="0" algn="just">
              <a:buNone/>
            </a:pPr>
            <a:r>
              <a:rPr lang="es-MX" sz="1400" dirty="0">
                <a:latin typeface="Calibri" panose="020F0502020204030204" pitchFamily="34" charset="0"/>
                <a:cs typeface="Calibri" panose="020F0502020204030204" pitchFamily="34" charset="0"/>
              </a:rPr>
              <a:t>A mayor número de muestras de aprendizaje, mayor es la dimensión óptima del vector de características.</a:t>
            </a:r>
          </a:p>
        </p:txBody>
      </p:sp>
      <p:sp>
        <p:nvSpPr>
          <p:cNvPr id="15" name="Marcador de contenido 14">
            <a:extLst>
              <a:ext uri="{FF2B5EF4-FFF2-40B4-BE49-F238E27FC236}">
                <a16:creationId xmlns:a16="http://schemas.microsoft.com/office/drawing/2014/main" id="{9A66925B-306A-D606-18E2-59C03EE1E70C}"/>
              </a:ext>
            </a:extLst>
          </p:cNvPr>
          <p:cNvSpPr>
            <a:spLocks noGrp="1"/>
          </p:cNvSpPr>
          <p:nvPr>
            <p:ph sz="half" idx="2"/>
          </p:nvPr>
        </p:nvSpPr>
        <p:spPr/>
        <p:txBody>
          <a:bodyPr/>
          <a:lstStyle/>
          <a:p>
            <a:pPr marL="0" indent="0">
              <a:buNone/>
            </a:pPr>
            <a:r>
              <a:rPr lang="es-MX" dirty="0"/>
              <a:t> </a:t>
            </a:r>
          </a:p>
        </p:txBody>
      </p:sp>
      <p:pic>
        <p:nvPicPr>
          <p:cNvPr id="25" name="Gráfico 24">
            <a:extLst>
              <a:ext uri="{FF2B5EF4-FFF2-40B4-BE49-F238E27FC236}">
                <a16:creationId xmlns:a16="http://schemas.microsoft.com/office/drawing/2014/main" id="{34AED3ED-6BAF-5E8A-D1E2-01C2AC9017F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4838700" y="1887070"/>
            <a:ext cx="4386714" cy="3845858"/>
          </a:xfrm>
          <a:prstGeom prst="rect">
            <a:avLst/>
          </a:prstGeom>
        </p:spPr>
      </p:pic>
    </p:spTree>
    <p:extLst>
      <p:ext uri="{BB962C8B-B14F-4D97-AF65-F5344CB8AC3E}">
        <p14:creationId xmlns:p14="http://schemas.microsoft.com/office/powerpoint/2010/main" val="13314687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3F22A8A-5C44-625A-C447-95131EC9C89E}"/>
              </a:ext>
            </a:extLst>
          </p:cNvPr>
          <p:cNvSpPr>
            <a:spLocks noGrp="1"/>
          </p:cNvSpPr>
          <p:nvPr>
            <p:ph type="title"/>
          </p:nvPr>
        </p:nvSpPr>
        <p:spPr>
          <a:xfrm>
            <a:off x="1371600" y="475129"/>
            <a:ext cx="7086600" cy="762000"/>
          </a:xfrm>
        </p:spPr>
        <p:txBody>
          <a:bodyPr/>
          <a:lstStyle/>
          <a:p>
            <a:r>
              <a:rPr lang="es-MX" sz="3600" dirty="0">
                <a:latin typeface="Calibri" panose="020F0502020204030204" pitchFamily="34" charset="0"/>
                <a:cs typeface="Calibri" panose="020F0502020204030204" pitchFamily="34" charset="0"/>
              </a:rPr>
              <a:t>Datos del Curso</a:t>
            </a:r>
          </a:p>
        </p:txBody>
      </p:sp>
      <p:sp>
        <p:nvSpPr>
          <p:cNvPr id="3" name="Marcador de contenido 2">
            <a:extLst>
              <a:ext uri="{FF2B5EF4-FFF2-40B4-BE49-F238E27FC236}">
                <a16:creationId xmlns:a16="http://schemas.microsoft.com/office/drawing/2014/main" id="{E4F33D99-351A-CFF7-216B-41262AB0C8CD}"/>
              </a:ext>
            </a:extLst>
          </p:cNvPr>
          <p:cNvSpPr>
            <a:spLocks noGrp="1"/>
          </p:cNvSpPr>
          <p:nvPr>
            <p:ph idx="1"/>
          </p:nvPr>
        </p:nvSpPr>
        <p:spPr>
          <a:xfrm>
            <a:off x="1272988" y="1323703"/>
            <a:ext cx="3659375" cy="4772297"/>
          </a:xfrm>
        </p:spPr>
        <p:txBody>
          <a:bodyPr>
            <a:normAutofit/>
          </a:bodyPr>
          <a:lstStyle/>
          <a:p>
            <a:pPr marL="0" indent="0" algn="just">
              <a:buNone/>
            </a:pPr>
            <a:r>
              <a:rPr lang="es-ES" sz="1400" dirty="0">
                <a:solidFill>
                  <a:srgbClr val="002060"/>
                </a:solidFill>
                <a:latin typeface="Calibri" panose="020F0502020204030204" pitchFamily="34" charset="0"/>
                <a:cs typeface="Calibri" panose="020F0502020204030204" pitchFamily="34" charset="0"/>
              </a:rPr>
              <a:t>Objetivo(s)</a:t>
            </a:r>
            <a:r>
              <a:rPr lang="es-ES" sz="1400" dirty="0">
                <a:latin typeface="Calibri" panose="020F0502020204030204" pitchFamily="34" charset="0"/>
                <a:cs typeface="Calibri" panose="020F0502020204030204" pitchFamily="34" charset="0"/>
              </a:rPr>
              <a:t>: </a:t>
            </a:r>
          </a:p>
          <a:p>
            <a:pPr marL="0" indent="0" algn="just">
              <a:buNone/>
            </a:pPr>
            <a:r>
              <a:rPr lang="es-ES" sz="1400" dirty="0">
                <a:latin typeface="Calibri" panose="020F0502020204030204" pitchFamily="34" charset="0"/>
                <a:cs typeface="Calibri" panose="020F0502020204030204" pitchFamily="34" charset="0"/>
              </a:rPr>
              <a:t>Que el alumno maneje eficientemente las técnicas de redes neuronales para la solución de problemas de inteligencia artificial.</a:t>
            </a:r>
            <a:endParaRPr lang="es-MX" sz="1400" dirty="0">
              <a:latin typeface="Calibri" panose="020F0502020204030204" pitchFamily="34" charset="0"/>
              <a:cs typeface="Calibri" panose="020F0502020204030204" pitchFamily="34" charset="0"/>
            </a:endParaRPr>
          </a:p>
          <a:p>
            <a:pPr marL="0" indent="0">
              <a:buNone/>
            </a:pPr>
            <a:r>
              <a:rPr lang="es-MX" sz="1400" dirty="0">
                <a:solidFill>
                  <a:srgbClr val="002060"/>
                </a:solidFill>
                <a:latin typeface="Calibri" panose="020F0502020204030204" pitchFamily="34" charset="0"/>
                <a:cs typeface="Calibri" panose="020F0502020204030204" pitchFamily="34" charset="0"/>
              </a:rPr>
              <a:t>Plataformas:</a:t>
            </a:r>
          </a:p>
          <a:p>
            <a:r>
              <a:rPr lang="es-MX" sz="1400" noProof="1">
                <a:latin typeface="Calibri" panose="020F0502020204030204" pitchFamily="34" charset="0"/>
                <a:cs typeface="Calibri" panose="020F0502020204030204" pitchFamily="34" charset="0"/>
              </a:rPr>
              <a:t>Google Colab</a:t>
            </a:r>
          </a:p>
          <a:p>
            <a:r>
              <a:rPr lang="es-MX" sz="1400" noProof="1">
                <a:latin typeface="Calibri" panose="020F0502020204030204" pitchFamily="34" charset="0"/>
                <a:cs typeface="Calibri" panose="020F0502020204030204" pitchFamily="34" charset="0"/>
              </a:rPr>
              <a:t>Kaggle</a:t>
            </a:r>
          </a:p>
          <a:p>
            <a:r>
              <a:rPr lang="es-MX" sz="1400" noProof="1">
                <a:latin typeface="Calibri" panose="020F0502020204030204" pitchFamily="34" charset="0"/>
                <a:cs typeface="Calibri" panose="020F0502020204030204" pitchFamily="34" charset="0"/>
              </a:rPr>
              <a:t>Jupyter</a:t>
            </a:r>
          </a:p>
          <a:p>
            <a:r>
              <a:rPr lang="es-MX" sz="1400" noProof="1">
                <a:latin typeface="Calibri" panose="020F0502020204030204" pitchFamily="34" charset="0"/>
                <a:cs typeface="Calibri" panose="020F0502020204030204" pitchFamily="34" charset="0"/>
              </a:rPr>
              <a:t>Teams</a:t>
            </a:r>
          </a:p>
          <a:p>
            <a:r>
              <a:rPr lang="es-MX" sz="1400" noProof="1">
                <a:latin typeface="Calibri" panose="020F0502020204030204" pitchFamily="34" charset="0"/>
                <a:cs typeface="Calibri" panose="020F0502020204030204" pitchFamily="34" charset="0"/>
              </a:rPr>
              <a:t>Plataforma digital SUME</a:t>
            </a:r>
          </a:p>
          <a:p>
            <a:pPr marL="0" indent="0">
              <a:buNone/>
            </a:pPr>
            <a:r>
              <a:rPr lang="es-MX" sz="1400" dirty="0">
                <a:solidFill>
                  <a:srgbClr val="002060"/>
                </a:solidFill>
                <a:latin typeface="Calibri" panose="020F0502020204030204" pitchFamily="34" charset="0"/>
                <a:cs typeface="Calibri" panose="020F0502020204030204" pitchFamily="34" charset="0"/>
              </a:rPr>
              <a:t>Lenguajes:</a:t>
            </a:r>
          </a:p>
          <a:p>
            <a:pPr>
              <a:buFont typeface="Arial" panose="020B0604020202020204" pitchFamily="34" charset="0"/>
              <a:buChar char="•"/>
            </a:pPr>
            <a:r>
              <a:rPr lang="es-MX" sz="1400" dirty="0">
                <a:latin typeface="Calibri" panose="020F0502020204030204" pitchFamily="34" charset="0"/>
                <a:cs typeface="Calibri" panose="020F0502020204030204" pitchFamily="34" charset="0"/>
              </a:rPr>
              <a:t>Python</a:t>
            </a:r>
          </a:p>
          <a:p>
            <a:pPr marL="0" indent="0">
              <a:buNone/>
            </a:pPr>
            <a:r>
              <a:rPr lang="es-MX" sz="1400" dirty="0">
                <a:solidFill>
                  <a:srgbClr val="002060"/>
                </a:solidFill>
                <a:latin typeface="Calibri" panose="020F0502020204030204" pitchFamily="34" charset="0"/>
                <a:cs typeface="Calibri" panose="020F0502020204030204" pitchFamily="34" charset="0"/>
              </a:rPr>
              <a:t>Criterio de calificación:</a:t>
            </a:r>
          </a:p>
          <a:p>
            <a:pPr>
              <a:buFont typeface="Arial" panose="020B0604020202020204" pitchFamily="34" charset="0"/>
              <a:buChar char="•"/>
            </a:pPr>
            <a:r>
              <a:rPr lang="es-MX" sz="1400" dirty="0">
                <a:latin typeface="Calibri" panose="020F0502020204030204" pitchFamily="34" charset="0"/>
                <a:cs typeface="Calibri" panose="020F0502020204030204" pitchFamily="34" charset="0"/>
              </a:rPr>
              <a:t>Tareas y trabajos	20%</a:t>
            </a:r>
          </a:p>
          <a:p>
            <a:pPr>
              <a:buFont typeface="Arial" panose="020B0604020202020204" pitchFamily="34" charset="0"/>
              <a:buChar char="•"/>
            </a:pPr>
            <a:r>
              <a:rPr lang="es-MX" sz="1400" dirty="0">
                <a:latin typeface="Calibri" panose="020F0502020204030204" pitchFamily="34" charset="0"/>
                <a:cs typeface="Calibri" panose="020F0502020204030204" pitchFamily="34" charset="0"/>
              </a:rPr>
              <a:t>Exámenes	20%</a:t>
            </a:r>
          </a:p>
          <a:p>
            <a:pPr>
              <a:buFont typeface="Arial" panose="020B0604020202020204" pitchFamily="34" charset="0"/>
              <a:buChar char="•"/>
            </a:pPr>
            <a:r>
              <a:rPr lang="es-MX" sz="1400" dirty="0">
                <a:latin typeface="Calibri" panose="020F0502020204030204" pitchFamily="34" charset="0"/>
                <a:cs typeface="Calibri" panose="020F0502020204030204" pitchFamily="34" charset="0"/>
              </a:rPr>
              <a:t>Proyecto final	60%</a:t>
            </a:r>
          </a:p>
          <a:p>
            <a:pPr marL="0" indent="0">
              <a:buNone/>
            </a:pPr>
            <a:r>
              <a:rPr lang="es-MX" sz="1400" dirty="0">
                <a:solidFill>
                  <a:srgbClr val="002060"/>
                </a:solidFill>
                <a:latin typeface="Calibri" panose="020F0502020204030204" pitchFamily="34" charset="0"/>
                <a:cs typeface="Calibri" panose="020F0502020204030204" pitchFamily="34" charset="0"/>
              </a:rPr>
              <a:t>Tareas, trabajos y reportes</a:t>
            </a:r>
            <a:r>
              <a:rPr lang="es-MX" sz="1400" dirty="0">
                <a:latin typeface="Calibri" panose="020F0502020204030204" pitchFamily="34" charset="0"/>
                <a:cs typeface="Calibri" panose="020F0502020204030204" pitchFamily="34" charset="0"/>
              </a:rPr>
              <a:t>:</a:t>
            </a:r>
          </a:p>
          <a:p>
            <a:pPr marL="0" indent="0">
              <a:buNone/>
            </a:pPr>
            <a:r>
              <a:rPr lang="es-ES" sz="1400" dirty="0">
                <a:latin typeface="Calibri" panose="020F0502020204030204" pitchFamily="34" charset="0"/>
                <a:cs typeface="Calibri" panose="020F0502020204030204" pitchFamily="34" charset="0"/>
              </a:rPr>
              <a:t>Cargar en la plataforma SUME en formato PDF.</a:t>
            </a:r>
          </a:p>
        </p:txBody>
      </p:sp>
      <p:sp>
        <p:nvSpPr>
          <p:cNvPr id="4" name="Marcador de número de diapositiva 3">
            <a:extLst>
              <a:ext uri="{FF2B5EF4-FFF2-40B4-BE49-F238E27FC236}">
                <a16:creationId xmlns:a16="http://schemas.microsoft.com/office/drawing/2014/main" id="{04243DFA-DEF1-9102-9810-FF8CE7266AA6}"/>
              </a:ext>
            </a:extLst>
          </p:cNvPr>
          <p:cNvSpPr>
            <a:spLocks noGrp="1"/>
          </p:cNvSpPr>
          <p:nvPr>
            <p:ph type="sldNum" sz="quarter" idx="12"/>
          </p:nvPr>
        </p:nvSpPr>
        <p:spPr/>
        <p:txBody>
          <a:bodyPr/>
          <a:lstStyle/>
          <a:p>
            <a:pPr>
              <a:defRPr/>
            </a:pPr>
            <a:fld id="{63CB708A-3105-491F-A6F7-A55729320787}" type="slidenum">
              <a:rPr lang="en-US" altLang="es-MX" smtClean="0"/>
              <a:pPr>
                <a:defRPr/>
              </a:pPr>
              <a:t>2</a:t>
            </a:fld>
            <a:endParaRPr lang="en-US" altLang="es-MX"/>
          </a:p>
        </p:txBody>
      </p:sp>
      <p:pic>
        <p:nvPicPr>
          <p:cNvPr id="6" name="Imagen 5" descr="Imagen que contiene interior, tabla, computadora&#10;&#10;Descripción generada automáticamente">
            <a:extLst>
              <a:ext uri="{FF2B5EF4-FFF2-40B4-BE49-F238E27FC236}">
                <a16:creationId xmlns:a16="http://schemas.microsoft.com/office/drawing/2014/main" id="{72707B8F-7D18-3535-C2A6-BA4399CD82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23483" y="1323703"/>
            <a:ext cx="3807670" cy="2541426"/>
          </a:xfrm>
          <a:prstGeom prst="rect">
            <a:avLst/>
          </a:prstGeom>
        </p:spPr>
      </p:pic>
      <p:pic>
        <p:nvPicPr>
          <p:cNvPr id="7" name="Imagen 6" descr="Código QR&#10;&#10;Descripción generada automáticamente">
            <a:extLst>
              <a:ext uri="{FF2B5EF4-FFF2-40B4-BE49-F238E27FC236}">
                <a16:creationId xmlns:a16="http://schemas.microsoft.com/office/drawing/2014/main" id="{CB7CA26A-0F8E-9DF2-F89D-3850518FD1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36397" y="5219700"/>
            <a:ext cx="1485900" cy="1485900"/>
          </a:xfrm>
          <a:prstGeom prst="rect">
            <a:avLst/>
          </a:prstGeom>
        </p:spPr>
      </p:pic>
      <p:pic>
        <p:nvPicPr>
          <p:cNvPr id="9" name="Imagen 8">
            <a:extLst>
              <a:ext uri="{FF2B5EF4-FFF2-40B4-BE49-F238E27FC236}">
                <a16:creationId xmlns:a16="http://schemas.microsoft.com/office/drawing/2014/main" id="{F395FD71-9478-3FC9-ED2B-E369DBE27AD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626331" y="5219700"/>
            <a:ext cx="1485900" cy="1485900"/>
          </a:xfrm>
          <a:prstGeom prst="rect">
            <a:avLst/>
          </a:prstGeom>
        </p:spPr>
      </p:pic>
      <p:pic>
        <p:nvPicPr>
          <p:cNvPr id="11" name="Imagen 10">
            <a:extLst>
              <a:ext uri="{FF2B5EF4-FFF2-40B4-BE49-F238E27FC236}">
                <a16:creationId xmlns:a16="http://schemas.microsoft.com/office/drawing/2014/main" id="{E349D0B5-E75E-A245-ED15-81953049044A}"/>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606728" y="2269296"/>
            <a:ext cx="1440555" cy="1440555"/>
          </a:xfrm>
          <a:prstGeom prst="rect">
            <a:avLst/>
          </a:prstGeom>
        </p:spPr>
      </p:pic>
      <p:sp>
        <p:nvSpPr>
          <p:cNvPr id="5" name="CuadroTexto 4">
            <a:extLst>
              <a:ext uri="{FF2B5EF4-FFF2-40B4-BE49-F238E27FC236}">
                <a16:creationId xmlns:a16="http://schemas.microsoft.com/office/drawing/2014/main" id="{35D5B2D5-63A6-D61B-41C6-A9A916FA64F2}"/>
              </a:ext>
            </a:extLst>
          </p:cNvPr>
          <p:cNvSpPr txBox="1"/>
          <p:nvPr/>
        </p:nvSpPr>
        <p:spPr>
          <a:xfrm>
            <a:off x="1344912" y="6096000"/>
            <a:ext cx="3461657" cy="523220"/>
          </a:xfrm>
          <a:prstGeom prst="rect">
            <a:avLst/>
          </a:prstGeom>
          <a:noFill/>
        </p:spPr>
        <p:txBody>
          <a:bodyPr wrap="square" rtlCol="0">
            <a:spAutoFit/>
          </a:bodyPr>
          <a:lstStyle/>
          <a:p>
            <a:r>
              <a:rPr lang="es-ES" sz="1400" dirty="0">
                <a:solidFill>
                  <a:srgbClr val="002060"/>
                </a:solidFill>
                <a:latin typeface="Calibri" panose="020F0502020204030204" pitchFamily="34" charset="0"/>
                <a:ea typeface="Calibri" panose="020F0502020204030204" pitchFamily="34" charset="0"/>
                <a:cs typeface="Calibri" panose="020F0502020204030204" pitchFamily="34" charset="0"/>
                <a:hlinkClick r:id="rId6">
                  <a:extLst>
                    <a:ext uri="{A12FA001-AC4F-418D-AE19-62706E023703}">
                      <ahyp:hlinkClr xmlns:ahyp="http://schemas.microsoft.com/office/drawing/2018/hyperlinkcolor" val="tx"/>
                    </a:ext>
                  </a:extLst>
                </a:hlinkClick>
              </a:rPr>
              <a:t>https://campusdigital.ugto.mx/user/index.php?id=4530</a:t>
            </a:r>
            <a:r>
              <a:rPr lang="es-ES" sz="1400" dirty="0">
                <a:solidFill>
                  <a:srgbClr val="002060"/>
                </a:solidFill>
                <a:latin typeface="Calibri" panose="020F0502020204030204" pitchFamily="34" charset="0"/>
                <a:ea typeface="Calibri" panose="020F0502020204030204" pitchFamily="34" charset="0"/>
                <a:cs typeface="Calibri" panose="020F0502020204030204" pitchFamily="34" charset="0"/>
              </a:rPr>
              <a:t> </a:t>
            </a:r>
          </a:p>
        </p:txBody>
      </p:sp>
      <p:sp>
        <p:nvSpPr>
          <p:cNvPr id="8" name="CuadroTexto 7">
            <a:extLst>
              <a:ext uri="{FF2B5EF4-FFF2-40B4-BE49-F238E27FC236}">
                <a16:creationId xmlns:a16="http://schemas.microsoft.com/office/drawing/2014/main" id="{B97BA865-4B62-A10E-A4B3-D10140A87676}"/>
              </a:ext>
            </a:extLst>
          </p:cNvPr>
          <p:cNvSpPr txBox="1"/>
          <p:nvPr/>
        </p:nvSpPr>
        <p:spPr>
          <a:xfrm>
            <a:off x="6522297" y="4942701"/>
            <a:ext cx="2032479" cy="276999"/>
          </a:xfrm>
          <a:prstGeom prst="rect">
            <a:avLst/>
          </a:prstGeom>
          <a:noFill/>
        </p:spPr>
        <p:txBody>
          <a:bodyPr wrap="none" rtlCol="0">
            <a:spAutoFit/>
          </a:bodyPr>
          <a:lstStyle/>
          <a:p>
            <a:r>
              <a:rPr lang="es-MX" sz="1200" noProof="1">
                <a:latin typeface="Calibri" panose="020F0502020204030204" pitchFamily="34" charset="0"/>
                <a:ea typeface="Calibri" panose="020F0502020204030204" pitchFamily="34" charset="0"/>
                <a:cs typeface="Calibri" panose="020F0502020204030204" pitchFamily="34" charset="0"/>
              </a:rPr>
              <a:t>Password: 3xT0KpOQw4kN1E</a:t>
            </a:r>
          </a:p>
        </p:txBody>
      </p:sp>
    </p:spTree>
    <p:extLst>
      <p:ext uri="{BB962C8B-B14F-4D97-AF65-F5344CB8AC3E}">
        <p14:creationId xmlns:p14="http://schemas.microsoft.com/office/powerpoint/2010/main" val="6956802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340006" y="470263"/>
            <a:ext cx="7086600" cy="762000"/>
          </a:xfrm>
        </p:spPr>
        <p:txBody>
          <a:bodyPr/>
          <a:lstStyle/>
          <a:p>
            <a:r>
              <a:rPr lang="es-MX" sz="3600" noProof="1">
                <a:latin typeface="Calibri" panose="020F0502020204030204" pitchFamily="34" charset="0"/>
                <a:cs typeface="Calibri" panose="020F0502020204030204" pitchFamily="34" charset="0"/>
              </a:rPr>
              <a:t>Sobreaprendizaje</a:t>
            </a:r>
          </a:p>
        </p:txBody>
      </p:sp>
      <p:sp>
        <p:nvSpPr>
          <p:cNvPr id="3" name="Marcador de contenido 2"/>
          <p:cNvSpPr>
            <a:spLocks noGrp="1"/>
          </p:cNvSpPr>
          <p:nvPr>
            <p:ph sz="half" idx="1"/>
          </p:nvPr>
        </p:nvSpPr>
        <p:spPr>
          <a:xfrm>
            <a:off x="1262743" y="1314994"/>
            <a:ext cx="3620563" cy="4781006"/>
          </a:xfrm>
        </p:spPr>
        <p:txBody>
          <a:bodyPr>
            <a:normAutofit/>
          </a:bodyPr>
          <a:lstStyle/>
          <a:p>
            <a:pPr marL="0" indent="0" algn="just">
              <a:buNone/>
            </a:pPr>
            <a:r>
              <a:rPr lang="es-ES" sz="1400" dirty="0">
                <a:latin typeface="Calibri" panose="020F0502020204030204" pitchFamily="34" charset="0"/>
                <a:cs typeface="Calibri" panose="020F0502020204030204" pitchFamily="34" charset="0"/>
              </a:rPr>
              <a:t>Cuando una red neuronal es muy grande, ésta tiende a adaptase a los detalles particulares de los patrones de aprendizaje (memorización de los patrones).</a:t>
            </a:r>
          </a:p>
          <a:p>
            <a:pPr marL="0" indent="0" algn="just">
              <a:buNone/>
            </a:pPr>
            <a:r>
              <a:rPr lang="es-ES" sz="1400" dirty="0">
                <a:latin typeface="Calibri" panose="020F0502020204030204" pitchFamily="34" charset="0"/>
                <a:cs typeface="Calibri" panose="020F0502020204030204" pitchFamily="34" charset="0"/>
              </a:rPr>
              <a:t>Este efecto se conoce como </a:t>
            </a:r>
            <a:r>
              <a:rPr lang="es-ES" sz="1400" dirty="0">
                <a:solidFill>
                  <a:srgbClr val="002060"/>
                </a:solidFill>
                <a:latin typeface="Calibri" panose="020F0502020204030204" pitchFamily="34" charset="0"/>
                <a:cs typeface="Calibri" panose="020F0502020204030204" pitchFamily="34" charset="0"/>
              </a:rPr>
              <a:t>sobreajuste</a:t>
            </a:r>
            <a:r>
              <a:rPr lang="es-ES" sz="1400" dirty="0">
                <a:solidFill>
                  <a:srgbClr val="006600"/>
                </a:solidFill>
                <a:latin typeface="Calibri" panose="020F0502020204030204" pitchFamily="34" charset="0"/>
                <a:cs typeface="Calibri" panose="020F0502020204030204" pitchFamily="34" charset="0"/>
              </a:rPr>
              <a:t> </a:t>
            </a:r>
            <a:r>
              <a:rPr lang="es-ES" sz="1400" dirty="0">
                <a:latin typeface="Calibri" panose="020F0502020204030204" pitchFamily="34" charset="0"/>
                <a:cs typeface="Calibri" panose="020F0502020204030204" pitchFamily="34" charset="0"/>
              </a:rPr>
              <a:t>o</a:t>
            </a:r>
            <a:r>
              <a:rPr lang="es-ES" sz="1400" dirty="0">
                <a:solidFill>
                  <a:srgbClr val="006600"/>
                </a:solidFill>
                <a:latin typeface="Calibri" panose="020F0502020204030204" pitchFamily="34" charset="0"/>
                <a:cs typeface="Calibri" panose="020F0502020204030204" pitchFamily="34" charset="0"/>
              </a:rPr>
              <a:t> </a:t>
            </a:r>
            <a:r>
              <a:rPr lang="es-ES" sz="1400" noProof="1">
                <a:solidFill>
                  <a:srgbClr val="002060"/>
                </a:solidFill>
                <a:latin typeface="Calibri" panose="020F0502020204030204" pitchFamily="34" charset="0"/>
                <a:cs typeface="Calibri" panose="020F0502020204030204" pitchFamily="34" charset="0"/>
              </a:rPr>
              <a:t>sobreaprendizaje</a:t>
            </a:r>
            <a:r>
              <a:rPr lang="es-ES" sz="1400" dirty="0">
                <a:latin typeface="Calibri" panose="020F0502020204030204" pitchFamily="34" charset="0"/>
                <a:cs typeface="Calibri" panose="020F0502020204030204" pitchFamily="34" charset="0"/>
              </a:rPr>
              <a:t> y tiene como consecuencia una baja capacidad de generalización. Esto se debe a que la magnitud máxima de los pesos se incrementa mucho durante el </a:t>
            </a:r>
            <a:r>
              <a:rPr lang="es-ES" sz="1400" noProof="1">
                <a:latin typeface="Calibri" panose="020F0502020204030204" pitchFamily="34" charset="0"/>
                <a:cs typeface="Calibri" panose="020F0502020204030204" pitchFamily="34" charset="0"/>
              </a:rPr>
              <a:t>sobreaprendizaje</a:t>
            </a:r>
            <a:r>
              <a:rPr lang="es-ES" sz="1400" dirty="0">
                <a:latin typeface="Calibri" panose="020F0502020204030204" pitchFamily="34" charset="0"/>
                <a:cs typeface="Calibri" panose="020F0502020204030204" pitchFamily="34" charset="0"/>
              </a:rPr>
              <a:t>. Se presenta cuando el número de muestras de aprendizaje es insuficiente.</a:t>
            </a:r>
          </a:p>
          <a:p>
            <a:pPr marL="0" indent="0" algn="just">
              <a:buNone/>
            </a:pPr>
            <a:r>
              <a:rPr lang="es-ES" sz="1400" dirty="0">
                <a:latin typeface="Calibri" panose="020F0502020204030204" pitchFamily="34" charset="0"/>
                <a:cs typeface="Calibri" panose="020F0502020204030204" pitchFamily="34" charset="0"/>
              </a:rPr>
              <a:t>Para combatirlo, se puede entrenar la red lentamente hasta que el error de prueba deje de disminuir (</a:t>
            </a:r>
            <a:r>
              <a:rPr lang="en-US" sz="1400" noProof="1">
                <a:solidFill>
                  <a:srgbClr val="002060"/>
                </a:solidFill>
                <a:latin typeface="Calibri" panose="020F0502020204030204" pitchFamily="34" charset="0"/>
                <a:cs typeface="Calibri" panose="020F0502020204030204" pitchFamily="34" charset="0"/>
              </a:rPr>
              <a:t>early stopping</a:t>
            </a:r>
            <a:r>
              <a:rPr lang="es-ES" sz="1400" dirty="0">
                <a:latin typeface="Calibri" panose="020F0502020204030204" pitchFamily="34" charset="0"/>
                <a:cs typeface="Calibri" panose="020F0502020204030204" pitchFamily="34" charset="0"/>
              </a:rPr>
              <a:t>) o se puede utilizar regularización para evitar que los pesos crezcan demasiado. Otra solución consiste en aumentar el tamaño de la base de datos de entrenamiento. Se pueden generar nuevas muestras usando redes generativas.</a:t>
            </a:r>
            <a:endParaRPr lang="es-MX" sz="1400" dirty="0">
              <a:latin typeface="Calibri" panose="020F0502020204030204" pitchFamily="34" charset="0"/>
              <a:cs typeface="Calibri" panose="020F0502020204030204" pitchFamily="34" charset="0"/>
            </a:endParaRPr>
          </a:p>
        </p:txBody>
      </p:sp>
      <p:sp>
        <p:nvSpPr>
          <p:cNvPr id="5" name="Marcador de contenido 4">
            <a:extLst>
              <a:ext uri="{FF2B5EF4-FFF2-40B4-BE49-F238E27FC236}">
                <a16:creationId xmlns:a16="http://schemas.microsoft.com/office/drawing/2014/main" id="{D497DA4F-C365-7AA3-2904-42A71217B50C}"/>
              </a:ext>
            </a:extLst>
          </p:cNvPr>
          <p:cNvSpPr>
            <a:spLocks noGrp="1"/>
          </p:cNvSpPr>
          <p:nvPr>
            <p:ph sz="half" idx="2"/>
          </p:nvPr>
        </p:nvSpPr>
        <p:spPr/>
        <p:txBody>
          <a:bodyPr/>
          <a:lstStyle/>
          <a:p>
            <a:pPr marL="0" indent="0">
              <a:buNone/>
            </a:pPr>
            <a:r>
              <a:rPr lang="es-MX" dirty="0"/>
              <a:t> </a:t>
            </a:r>
          </a:p>
        </p:txBody>
      </p:sp>
      <p:pic>
        <p:nvPicPr>
          <p:cNvPr id="7" name="Gráfico 6">
            <a:extLst>
              <a:ext uri="{FF2B5EF4-FFF2-40B4-BE49-F238E27FC236}">
                <a16:creationId xmlns:a16="http://schemas.microsoft.com/office/drawing/2014/main" id="{6A0DAA15-E0D4-6E7D-2CBF-62F60AA6A11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4883306" y="1663337"/>
            <a:ext cx="4187052" cy="3239589"/>
          </a:xfrm>
          <a:prstGeom prst="rect">
            <a:avLst/>
          </a:prstGeom>
        </p:spPr>
      </p:pic>
    </p:spTree>
    <p:extLst>
      <p:ext uri="{BB962C8B-B14F-4D97-AF65-F5344CB8AC3E}">
        <p14:creationId xmlns:p14="http://schemas.microsoft.com/office/powerpoint/2010/main" val="6022903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a:extLst>
              <a:ext uri="{FF2B5EF4-FFF2-40B4-BE49-F238E27FC236}">
                <a16:creationId xmlns:a16="http://schemas.microsoft.com/office/drawing/2014/main" id="{DFE046D3-4C46-1F5D-2BAF-421DB9211E1E}"/>
              </a:ext>
            </a:extLst>
          </p:cNvPr>
          <p:cNvSpPr>
            <a:spLocks noGrp="1" noChangeArrowheads="1"/>
          </p:cNvSpPr>
          <p:nvPr>
            <p:ph type="title"/>
          </p:nvPr>
        </p:nvSpPr>
        <p:spPr>
          <a:xfrm>
            <a:off x="1371600" y="452846"/>
            <a:ext cx="7086600" cy="762000"/>
          </a:xfrm>
        </p:spPr>
        <p:txBody>
          <a:bodyPr>
            <a:normAutofit fontScale="90000"/>
          </a:bodyPr>
          <a:lstStyle/>
          <a:p>
            <a:pPr>
              <a:defRPr/>
            </a:pPr>
            <a:r>
              <a:rPr lang="es-MX" sz="4000" dirty="0"/>
              <a:t>Problemas de las Redes Neuronales</a:t>
            </a:r>
            <a:endParaRPr lang="es-ES" sz="4000" dirty="0"/>
          </a:p>
        </p:txBody>
      </p:sp>
      <p:sp>
        <p:nvSpPr>
          <p:cNvPr id="23556" name="Rectangle 3">
            <a:extLst>
              <a:ext uri="{FF2B5EF4-FFF2-40B4-BE49-F238E27FC236}">
                <a16:creationId xmlns:a16="http://schemas.microsoft.com/office/drawing/2014/main" id="{00BA8F6F-D944-9F10-F84E-8C91D5805BDD}"/>
              </a:ext>
            </a:extLst>
          </p:cNvPr>
          <p:cNvSpPr>
            <a:spLocks noGrp="1" noChangeArrowheads="1"/>
          </p:cNvSpPr>
          <p:nvPr>
            <p:ph sz="half" idx="1"/>
          </p:nvPr>
        </p:nvSpPr>
        <p:spPr>
          <a:xfrm>
            <a:off x="1254034" y="1524000"/>
            <a:ext cx="3584666" cy="4572000"/>
          </a:xfrm>
        </p:spPr>
        <p:txBody>
          <a:bodyPr/>
          <a:lstStyle/>
          <a:p>
            <a:pPr marL="265113" indent="-265113">
              <a:buFont typeface="Wingdings" panose="05000000000000000000" pitchFamily="2" charset="2"/>
              <a:buAutoNum type="arabicPeriod"/>
            </a:pPr>
            <a:r>
              <a:rPr lang="es-MX" altLang="es-MX" sz="1400" dirty="0">
                <a:solidFill>
                  <a:srgbClr val="002060"/>
                </a:solidFill>
                <a:latin typeface="Calibri" panose="020F0502020204030204" pitchFamily="34" charset="0"/>
                <a:cs typeface="Calibri" panose="020F0502020204030204" pitchFamily="34" charset="0"/>
              </a:rPr>
              <a:t>Maldición de la dimensionalidad</a:t>
            </a:r>
          </a:p>
          <a:p>
            <a:pPr marL="182563" lvl="1" indent="0" algn="just">
              <a:buNone/>
            </a:pPr>
            <a:r>
              <a:rPr lang="es-MX" altLang="es-MX" sz="1200" dirty="0">
                <a:latin typeface="Calibri" panose="020F0502020204030204" pitchFamily="34" charset="0"/>
                <a:cs typeface="Calibri" panose="020F0502020204030204" pitchFamily="34" charset="0"/>
              </a:rPr>
              <a:t>Para patrones de entrada de gran dimensión, la red tendrá demasiados parámetros y como consecuencia no habrá suficientes datos para estimarlos. La red neuronal tendrá muy bajo desempeño.</a:t>
            </a:r>
            <a:endParaRPr lang="es-MX" altLang="es-MX" sz="1200" dirty="0">
              <a:solidFill>
                <a:srgbClr val="336600"/>
              </a:solidFill>
              <a:latin typeface="Calibri" panose="020F0502020204030204" pitchFamily="34" charset="0"/>
              <a:cs typeface="Calibri" panose="020F0502020204030204" pitchFamily="34" charset="0"/>
            </a:endParaRPr>
          </a:p>
          <a:p>
            <a:pPr marL="269875" indent="-269875">
              <a:buFont typeface="+mj-lt"/>
              <a:buAutoNum type="arabicPeriod" startAt="2"/>
            </a:pPr>
            <a:r>
              <a:rPr lang="es-MX" altLang="es-MX" sz="1400" dirty="0">
                <a:solidFill>
                  <a:srgbClr val="002060"/>
                </a:solidFill>
                <a:latin typeface="Calibri" panose="020F0502020204030204" pitchFamily="34" charset="0"/>
                <a:cs typeface="Calibri" panose="020F0502020204030204" pitchFamily="34" charset="0"/>
              </a:rPr>
              <a:t>Requieren de muchos datos</a:t>
            </a:r>
          </a:p>
          <a:p>
            <a:pPr marL="182563" lvl="2" indent="0" algn="just">
              <a:buNone/>
            </a:pPr>
            <a:r>
              <a:rPr lang="es-MX" altLang="es-MX" sz="1200" dirty="0">
                <a:latin typeface="Calibri" panose="020F0502020204030204" pitchFamily="34" charset="0"/>
                <a:cs typeface="Calibri" panose="020F0502020204030204" pitchFamily="34" charset="0"/>
              </a:rPr>
              <a:t>Para mejorar la capacidad de generalización de la red neuronal son necesarios muchos datos.</a:t>
            </a:r>
            <a:endParaRPr lang="es-MX" altLang="es-MX" sz="1000" dirty="0">
              <a:latin typeface="Calibri" panose="020F0502020204030204" pitchFamily="34" charset="0"/>
              <a:cs typeface="Calibri" panose="020F0502020204030204" pitchFamily="34" charset="0"/>
            </a:endParaRPr>
          </a:p>
          <a:p>
            <a:pPr marL="269875" lvl="1" indent="-269875">
              <a:buFont typeface="+mj-lt"/>
              <a:buAutoNum type="arabicPeriod" startAt="3"/>
            </a:pPr>
            <a:r>
              <a:rPr lang="es-ES" altLang="es-MX" sz="1400" dirty="0">
                <a:solidFill>
                  <a:srgbClr val="002060"/>
                </a:solidFill>
                <a:latin typeface="Calibri" panose="020F0502020204030204" pitchFamily="34" charset="0"/>
                <a:cs typeface="Calibri" panose="020F0502020204030204" pitchFamily="34" charset="0"/>
              </a:rPr>
              <a:t>Desvanecimiento del gradiente</a:t>
            </a:r>
          </a:p>
          <a:p>
            <a:pPr marL="182563" lvl="2" indent="0" algn="just">
              <a:buNone/>
            </a:pPr>
            <a:r>
              <a:rPr lang="es-ES" altLang="es-MX" sz="1200" dirty="0">
                <a:latin typeface="Calibri" panose="020F0502020204030204" pitchFamily="34" charset="0"/>
                <a:cs typeface="Calibri" panose="020F0502020204030204" pitchFamily="34" charset="0"/>
              </a:rPr>
              <a:t>Debido a la región de saturación de algunas funciones de activación, la derivada parcial es casi cero. Por lo tanto, una red neuronal profunda con funciones de activación sigmoidal puede quedar atrapada en las regiones de saturación de las sigmoides.</a:t>
            </a:r>
          </a:p>
          <a:p>
            <a:pPr marL="269875" lvl="1" indent="-269875">
              <a:buFont typeface="+mj-lt"/>
              <a:buAutoNum type="arabicPeriod" startAt="3"/>
            </a:pPr>
            <a:r>
              <a:rPr lang="es-ES" altLang="es-MX" sz="1400" dirty="0">
                <a:solidFill>
                  <a:srgbClr val="002060"/>
                </a:solidFill>
                <a:latin typeface="Calibri" panose="020F0502020204030204" pitchFamily="34" charset="0"/>
                <a:cs typeface="Calibri" panose="020F0502020204030204" pitchFamily="34" charset="0"/>
              </a:rPr>
              <a:t>Mínimos locales</a:t>
            </a:r>
          </a:p>
          <a:p>
            <a:pPr marL="182563" lvl="2" indent="0" algn="just">
              <a:buNone/>
            </a:pPr>
            <a:r>
              <a:rPr lang="es-ES" altLang="es-MX" sz="1200" dirty="0">
                <a:latin typeface="Calibri" panose="020F0502020204030204" pitchFamily="34" charset="0"/>
                <a:cs typeface="Calibri" panose="020F0502020204030204" pitchFamily="34" charset="0"/>
              </a:rPr>
              <a:t>La función de error presenta muchos mínimos locales. Por lo tanto, cada entrenamiento de la red neuronal converge a un mínimo local diferente. </a:t>
            </a:r>
          </a:p>
          <a:p>
            <a:pPr marL="182563" lvl="2" indent="0">
              <a:buNone/>
            </a:pPr>
            <a:endParaRPr lang="es-ES" altLang="es-MX" sz="1200" dirty="0">
              <a:latin typeface="Calibri" panose="020F0502020204030204" pitchFamily="34" charset="0"/>
              <a:cs typeface="Calibri" panose="020F0502020204030204" pitchFamily="34" charset="0"/>
            </a:endParaRPr>
          </a:p>
        </p:txBody>
      </p:sp>
      <p:sp>
        <p:nvSpPr>
          <p:cNvPr id="2" name="Marcador de contenido 1">
            <a:extLst>
              <a:ext uri="{FF2B5EF4-FFF2-40B4-BE49-F238E27FC236}">
                <a16:creationId xmlns:a16="http://schemas.microsoft.com/office/drawing/2014/main" id="{D4B312F2-3E24-E6E4-09B0-D01681C47000}"/>
              </a:ext>
            </a:extLst>
          </p:cNvPr>
          <p:cNvSpPr>
            <a:spLocks noGrp="1"/>
          </p:cNvSpPr>
          <p:nvPr>
            <p:ph sz="half" idx="2"/>
          </p:nvPr>
        </p:nvSpPr>
        <p:spPr/>
        <p:txBody>
          <a:bodyPr/>
          <a:lstStyle/>
          <a:p>
            <a:pPr marL="0" indent="0">
              <a:buNone/>
            </a:pPr>
            <a:r>
              <a:rPr lang="es-MX" dirty="0"/>
              <a:t> </a:t>
            </a:r>
          </a:p>
        </p:txBody>
      </p:sp>
      <p:sp>
        <p:nvSpPr>
          <p:cNvPr id="23554" name="5 Marcador de número de diapositiva">
            <a:extLst>
              <a:ext uri="{FF2B5EF4-FFF2-40B4-BE49-F238E27FC236}">
                <a16:creationId xmlns:a16="http://schemas.microsoft.com/office/drawing/2014/main" id="{C3C51A4C-D9E7-3A87-35E6-09DBE9365776}"/>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D5B5ECC5-1297-4FDC-921A-28E884C89CC5}" type="slidenum">
              <a:rPr lang="es-ES" altLang="es-MX" sz="1400"/>
              <a:pPr>
                <a:spcBef>
                  <a:spcPct val="0"/>
                </a:spcBef>
                <a:buFontTx/>
                <a:buNone/>
              </a:pPr>
              <a:t>21</a:t>
            </a:fld>
            <a:endParaRPr lang="es-ES" altLang="es-MX" sz="140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1 Título">
            <a:extLst>
              <a:ext uri="{FF2B5EF4-FFF2-40B4-BE49-F238E27FC236}">
                <a16:creationId xmlns:a16="http://schemas.microsoft.com/office/drawing/2014/main" id="{1AA6760C-7B06-9AE4-F212-646281636155}"/>
              </a:ext>
            </a:extLst>
          </p:cNvPr>
          <p:cNvSpPr>
            <a:spLocks noGrp="1" noChangeArrowheads="1"/>
          </p:cNvSpPr>
          <p:nvPr>
            <p:ph type="title"/>
          </p:nvPr>
        </p:nvSpPr>
        <p:spPr>
          <a:xfrm>
            <a:off x="1371600" y="487363"/>
            <a:ext cx="7086600" cy="633225"/>
          </a:xfrm>
        </p:spPr>
        <p:txBody>
          <a:bodyPr/>
          <a:lstStyle/>
          <a:p>
            <a:r>
              <a:rPr lang="es-MX" altLang="es-MX" sz="3600" dirty="0">
                <a:latin typeface="Calibri" panose="020F0502020204030204" pitchFamily="34" charset="0"/>
                <a:cs typeface="Calibri" panose="020F0502020204030204" pitchFamily="34" charset="0"/>
              </a:rPr>
              <a:t>Aplicaciones</a:t>
            </a:r>
            <a:endParaRPr lang="es-ES" altLang="es-MX" sz="3600" dirty="0">
              <a:latin typeface="Calibri" panose="020F0502020204030204" pitchFamily="34" charset="0"/>
              <a:cs typeface="Calibri" panose="020F0502020204030204" pitchFamily="34" charset="0"/>
            </a:endParaRPr>
          </a:p>
        </p:txBody>
      </p:sp>
      <p:sp>
        <p:nvSpPr>
          <p:cNvPr id="21507" name="2 Marcador de contenido">
            <a:extLst>
              <a:ext uri="{FF2B5EF4-FFF2-40B4-BE49-F238E27FC236}">
                <a16:creationId xmlns:a16="http://schemas.microsoft.com/office/drawing/2014/main" id="{F1A8EC0E-F9A2-111B-3DE0-6F4536ADC837}"/>
              </a:ext>
            </a:extLst>
          </p:cNvPr>
          <p:cNvSpPr>
            <a:spLocks noGrp="1"/>
          </p:cNvSpPr>
          <p:nvPr>
            <p:ph idx="1"/>
          </p:nvPr>
        </p:nvSpPr>
        <p:spPr>
          <a:xfrm>
            <a:off x="1371600" y="1331913"/>
            <a:ext cx="4001589" cy="5086350"/>
          </a:xfrm>
        </p:spPr>
        <p:txBody>
          <a:bodyPr>
            <a:normAutofit fontScale="85000" lnSpcReduction="20000"/>
          </a:bodyPr>
          <a:lstStyle/>
          <a:p>
            <a:pPr marL="0" indent="0">
              <a:buNone/>
              <a:defRPr/>
            </a:pPr>
            <a:r>
              <a:rPr lang="es-MX" sz="1500" dirty="0">
                <a:latin typeface="Calibri" panose="020F0502020204030204" pitchFamily="34" charset="0"/>
                <a:cs typeface="Calibri" panose="020F0502020204030204" pitchFamily="34" charset="0"/>
              </a:rPr>
              <a:t>Las redes neuronales tienen aplicación en casi todas las disciplinas. </a:t>
            </a:r>
          </a:p>
          <a:p>
            <a:pPr marL="0" indent="0">
              <a:buNone/>
              <a:defRPr/>
            </a:pPr>
            <a:r>
              <a:rPr lang="es-MX" sz="1500" dirty="0">
                <a:latin typeface="Calibri" panose="020F0502020204030204" pitchFamily="34" charset="0"/>
                <a:cs typeface="Calibri" panose="020F0502020204030204" pitchFamily="34" charset="0"/>
              </a:rPr>
              <a:t>Algunas de las aplicaciones son las siguientes:</a:t>
            </a:r>
          </a:p>
          <a:p>
            <a:pPr>
              <a:defRPr/>
            </a:pPr>
            <a:r>
              <a:rPr lang="es-MX" sz="1500" dirty="0">
                <a:solidFill>
                  <a:srgbClr val="002060"/>
                </a:solidFill>
                <a:latin typeface="Calibri" panose="020F0502020204030204" pitchFamily="34" charset="0"/>
                <a:cs typeface="Calibri" panose="020F0502020204030204" pitchFamily="34" charset="0"/>
              </a:rPr>
              <a:t>Aproximación de funciones</a:t>
            </a:r>
          </a:p>
          <a:p>
            <a:pPr>
              <a:defRPr/>
            </a:pPr>
            <a:r>
              <a:rPr lang="es-MX" sz="1500" dirty="0">
                <a:solidFill>
                  <a:srgbClr val="002060"/>
                </a:solidFill>
                <a:latin typeface="Calibri" panose="020F0502020204030204" pitchFamily="34" charset="0"/>
                <a:cs typeface="Calibri" panose="020F0502020204030204" pitchFamily="34" charset="0"/>
              </a:rPr>
              <a:t>Aproximación de funciones de densidad</a:t>
            </a:r>
          </a:p>
          <a:p>
            <a:pPr>
              <a:defRPr/>
            </a:pPr>
            <a:r>
              <a:rPr lang="es-MX" sz="1500" dirty="0">
                <a:solidFill>
                  <a:srgbClr val="002060"/>
                </a:solidFill>
                <a:latin typeface="Calibri" panose="020F0502020204030204" pitchFamily="34" charset="0"/>
                <a:cs typeface="Calibri" panose="020F0502020204030204" pitchFamily="34" charset="0"/>
              </a:rPr>
              <a:t>Reconocimiento</a:t>
            </a:r>
            <a:r>
              <a:rPr lang="es-MX" sz="1500" dirty="0">
                <a:latin typeface="Calibri" panose="020F0502020204030204" pitchFamily="34" charset="0"/>
                <a:cs typeface="Calibri" panose="020F0502020204030204" pitchFamily="34" charset="0"/>
              </a:rPr>
              <a:t> </a:t>
            </a:r>
            <a:r>
              <a:rPr lang="es-MX" sz="1500" dirty="0">
                <a:solidFill>
                  <a:srgbClr val="002060"/>
                </a:solidFill>
                <a:latin typeface="Calibri" panose="020F0502020204030204" pitchFamily="34" charset="0"/>
                <a:cs typeface="Calibri" panose="020F0502020204030204" pitchFamily="34" charset="0"/>
              </a:rPr>
              <a:t>de patrones</a:t>
            </a:r>
            <a:endParaRPr lang="es-MX" sz="1600" dirty="0">
              <a:solidFill>
                <a:srgbClr val="002060"/>
              </a:solidFill>
              <a:latin typeface="Calibri" panose="020F0502020204030204" pitchFamily="34" charset="0"/>
              <a:cs typeface="Calibri" panose="020F0502020204030204" pitchFamily="34" charset="0"/>
            </a:endParaRPr>
          </a:p>
          <a:p>
            <a:pPr marL="539750" lvl="1">
              <a:buFont typeface="Arial" charset="0"/>
              <a:buChar char="•"/>
              <a:defRPr/>
            </a:pPr>
            <a:r>
              <a:rPr lang="es-MX" sz="1300" dirty="0">
                <a:solidFill>
                  <a:srgbClr val="002060"/>
                </a:solidFill>
                <a:latin typeface="Calibri" panose="020F0502020204030204" pitchFamily="34" charset="0"/>
                <a:cs typeface="Calibri" panose="020F0502020204030204" pitchFamily="34" charset="0"/>
              </a:rPr>
              <a:t>Reconocimiento de voz</a:t>
            </a:r>
          </a:p>
          <a:p>
            <a:pPr marL="539750" lvl="1">
              <a:buFont typeface="Arial" charset="0"/>
              <a:buChar char="•"/>
              <a:defRPr/>
            </a:pPr>
            <a:r>
              <a:rPr lang="es-MX" sz="1300" dirty="0">
                <a:solidFill>
                  <a:srgbClr val="002060"/>
                </a:solidFill>
                <a:latin typeface="Calibri" panose="020F0502020204030204" pitchFamily="34" charset="0"/>
                <a:cs typeface="Calibri" panose="020F0502020204030204" pitchFamily="34" charset="0"/>
              </a:rPr>
              <a:t>Reconocimiento de imágenes</a:t>
            </a:r>
          </a:p>
          <a:p>
            <a:pPr marL="539750" lvl="1">
              <a:buFont typeface="Arial" charset="0"/>
              <a:buChar char="•"/>
              <a:defRPr/>
            </a:pPr>
            <a:r>
              <a:rPr lang="es-MX" sz="1300" dirty="0">
                <a:solidFill>
                  <a:srgbClr val="002060"/>
                </a:solidFill>
                <a:latin typeface="Calibri" panose="020F0502020204030204" pitchFamily="34" charset="0"/>
                <a:cs typeface="Calibri" panose="020F0502020204030204" pitchFamily="34" charset="0"/>
              </a:rPr>
              <a:t>Reconocimiento de textos manuscritos</a:t>
            </a:r>
          </a:p>
          <a:p>
            <a:pPr marL="539750" lvl="1">
              <a:buFont typeface="Arial" charset="0"/>
              <a:buChar char="•"/>
              <a:defRPr/>
            </a:pPr>
            <a:r>
              <a:rPr lang="es-MX" sz="1300" dirty="0">
                <a:solidFill>
                  <a:srgbClr val="002060"/>
                </a:solidFill>
                <a:latin typeface="Calibri" panose="020F0502020204030204" pitchFamily="34" charset="0"/>
                <a:cs typeface="Calibri" panose="020F0502020204030204" pitchFamily="34" charset="0"/>
              </a:rPr>
              <a:t>Clasificación de tweets</a:t>
            </a:r>
          </a:p>
          <a:p>
            <a:pPr>
              <a:defRPr/>
            </a:pPr>
            <a:r>
              <a:rPr lang="es-MX" sz="1500" dirty="0">
                <a:solidFill>
                  <a:srgbClr val="002060"/>
                </a:solidFill>
                <a:latin typeface="Calibri" panose="020F0502020204030204" pitchFamily="34" charset="0"/>
                <a:cs typeface="Calibri" panose="020F0502020204030204" pitchFamily="34" charset="0"/>
              </a:rPr>
              <a:t>Generación de patrones</a:t>
            </a:r>
          </a:p>
          <a:p>
            <a:pPr lvl="1">
              <a:buFont typeface="Arial" panose="020B0604020202020204" pitchFamily="34" charset="0"/>
              <a:buChar char="•"/>
              <a:defRPr/>
            </a:pPr>
            <a:r>
              <a:rPr lang="es-MX" sz="1300" dirty="0">
                <a:solidFill>
                  <a:srgbClr val="002060"/>
                </a:solidFill>
                <a:latin typeface="Calibri" panose="020F0502020204030204" pitchFamily="34" charset="0"/>
                <a:cs typeface="Calibri" panose="020F0502020204030204" pitchFamily="34" charset="0"/>
              </a:rPr>
              <a:t>Generación de imágenes de caras</a:t>
            </a:r>
          </a:p>
          <a:p>
            <a:pPr lvl="1">
              <a:buFont typeface="Arial" panose="020B0604020202020204" pitchFamily="34" charset="0"/>
              <a:buChar char="•"/>
              <a:defRPr/>
            </a:pPr>
            <a:r>
              <a:rPr lang="es-MX" sz="1300" dirty="0">
                <a:solidFill>
                  <a:srgbClr val="002060"/>
                </a:solidFill>
                <a:latin typeface="Calibri" panose="020F0502020204030204" pitchFamily="34" charset="0"/>
                <a:cs typeface="Calibri" panose="020F0502020204030204" pitchFamily="34" charset="0"/>
              </a:rPr>
              <a:t>Generación de texto</a:t>
            </a:r>
          </a:p>
          <a:p>
            <a:pPr lvl="1">
              <a:buFont typeface="Arial" panose="020B0604020202020204" pitchFamily="34" charset="0"/>
              <a:buChar char="•"/>
              <a:defRPr/>
            </a:pPr>
            <a:r>
              <a:rPr lang="es-MX" sz="1300" dirty="0">
                <a:solidFill>
                  <a:srgbClr val="002060"/>
                </a:solidFill>
                <a:latin typeface="Calibri" panose="020F0502020204030204" pitchFamily="34" charset="0"/>
                <a:cs typeface="Calibri" panose="020F0502020204030204" pitchFamily="34" charset="0"/>
              </a:rPr>
              <a:t>Generación de señales (voz)</a:t>
            </a:r>
          </a:p>
          <a:p>
            <a:pPr>
              <a:defRPr/>
            </a:pPr>
            <a:r>
              <a:rPr lang="es-MX" sz="1500" dirty="0">
                <a:solidFill>
                  <a:srgbClr val="002060"/>
                </a:solidFill>
                <a:latin typeface="Calibri" panose="020F0502020204030204" pitchFamily="34" charset="0"/>
                <a:cs typeface="Calibri" panose="020F0502020204030204" pitchFamily="34" charset="0"/>
              </a:rPr>
              <a:t>Traducción automática</a:t>
            </a:r>
          </a:p>
          <a:p>
            <a:pPr lvl="1">
              <a:buFont typeface="Arial" panose="020B0604020202020204" pitchFamily="34" charset="0"/>
              <a:buChar char="•"/>
              <a:defRPr/>
            </a:pPr>
            <a:r>
              <a:rPr lang="es-MX" sz="1300" dirty="0">
                <a:solidFill>
                  <a:srgbClr val="002060"/>
                </a:solidFill>
                <a:latin typeface="Calibri" panose="020F0502020204030204" pitchFamily="34" charset="0"/>
                <a:cs typeface="Calibri" panose="020F0502020204030204" pitchFamily="34" charset="0"/>
              </a:rPr>
              <a:t>Traducir texto de un idioma a otro</a:t>
            </a:r>
          </a:p>
          <a:p>
            <a:pPr lvl="1">
              <a:buFont typeface="Arial" panose="020B0604020202020204" pitchFamily="34" charset="0"/>
              <a:buChar char="•"/>
              <a:defRPr/>
            </a:pPr>
            <a:r>
              <a:rPr lang="es-MX" sz="1300" dirty="0">
                <a:solidFill>
                  <a:srgbClr val="002060"/>
                </a:solidFill>
                <a:latin typeface="Calibri" panose="020F0502020204030204" pitchFamily="34" charset="0"/>
                <a:cs typeface="Calibri" panose="020F0502020204030204" pitchFamily="34" charset="0"/>
              </a:rPr>
              <a:t>Traducir señales de un idioma a otro</a:t>
            </a:r>
          </a:p>
          <a:p>
            <a:pPr>
              <a:defRPr/>
            </a:pPr>
            <a:r>
              <a:rPr lang="es-MX" sz="1500" dirty="0">
                <a:solidFill>
                  <a:srgbClr val="002060"/>
                </a:solidFill>
                <a:latin typeface="Calibri" panose="020F0502020204030204" pitchFamily="34" charset="0"/>
                <a:cs typeface="Calibri" panose="020F0502020204030204" pitchFamily="34" charset="0"/>
              </a:rPr>
              <a:t>Procesamiento de señales</a:t>
            </a:r>
          </a:p>
          <a:p>
            <a:pPr>
              <a:defRPr/>
            </a:pPr>
            <a:r>
              <a:rPr lang="es-MX" sz="1500" dirty="0">
                <a:solidFill>
                  <a:srgbClr val="002060"/>
                </a:solidFill>
                <a:latin typeface="Calibri" panose="020F0502020204030204" pitchFamily="34" charset="0"/>
                <a:cs typeface="Calibri" panose="020F0502020204030204" pitchFamily="34" charset="0"/>
              </a:rPr>
              <a:t>Predicción del clima</a:t>
            </a:r>
          </a:p>
          <a:p>
            <a:pPr>
              <a:defRPr/>
            </a:pPr>
            <a:r>
              <a:rPr lang="es-MX" sz="1500" dirty="0">
                <a:solidFill>
                  <a:srgbClr val="002060"/>
                </a:solidFill>
                <a:latin typeface="Calibri" panose="020F0502020204030204" pitchFamily="34" charset="0"/>
                <a:cs typeface="Calibri" panose="020F0502020204030204" pitchFamily="34" charset="0"/>
              </a:rPr>
              <a:t>Predicción del mercado financiero</a:t>
            </a:r>
          </a:p>
          <a:p>
            <a:pPr>
              <a:defRPr/>
            </a:pPr>
            <a:r>
              <a:rPr lang="es-MX" sz="1500" dirty="0">
                <a:solidFill>
                  <a:srgbClr val="002060"/>
                </a:solidFill>
                <a:latin typeface="Calibri" panose="020F0502020204030204" pitchFamily="34" charset="0"/>
                <a:cs typeface="Calibri" panose="020F0502020204030204" pitchFamily="34" charset="0"/>
              </a:rPr>
              <a:t>Clasificación de proteínas, ADN</a:t>
            </a:r>
          </a:p>
          <a:p>
            <a:pPr>
              <a:defRPr/>
            </a:pPr>
            <a:r>
              <a:rPr lang="es-MX" sz="1500" dirty="0">
                <a:solidFill>
                  <a:srgbClr val="002060"/>
                </a:solidFill>
                <a:latin typeface="Calibri" panose="020F0502020204030204" pitchFamily="34" charset="0"/>
                <a:cs typeface="Calibri" panose="020F0502020204030204" pitchFamily="34" charset="0"/>
              </a:rPr>
              <a:t>Control de robots</a:t>
            </a:r>
          </a:p>
          <a:p>
            <a:pPr>
              <a:defRPr/>
            </a:pPr>
            <a:r>
              <a:rPr lang="es-MX" sz="1500" dirty="0">
                <a:solidFill>
                  <a:srgbClr val="002060"/>
                </a:solidFill>
                <a:latin typeface="Calibri" panose="020F0502020204030204" pitchFamily="34" charset="0"/>
                <a:cs typeface="Calibri" panose="020F0502020204030204" pitchFamily="34" charset="0"/>
              </a:rPr>
              <a:t>Identificación de bancos de radares</a:t>
            </a:r>
          </a:p>
          <a:p>
            <a:pPr>
              <a:defRPr/>
            </a:pPr>
            <a:r>
              <a:rPr lang="es-MX" sz="1500" dirty="0">
                <a:solidFill>
                  <a:srgbClr val="002060"/>
                </a:solidFill>
                <a:latin typeface="Calibri" panose="020F0502020204030204" pitchFamily="34" charset="0"/>
                <a:cs typeface="Calibri" panose="020F0502020204030204" pitchFamily="34" charset="0"/>
              </a:rPr>
              <a:t>Detección de explosivos</a:t>
            </a:r>
          </a:p>
          <a:p>
            <a:pPr>
              <a:defRPr/>
            </a:pPr>
            <a:r>
              <a:rPr lang="es-MX" sz="1500">
                <a:solidFill>
                  <a:srgbClr val="002060"/>
                </a:solidFill>
                <a:latin typeface="Calibri" panose="020F0502020204030204" pitchFamily="34" charset="0"/>
                <a:cs typeface="Calibri" panose="020F0502020204030204" pitchFamily="34" charset="0"/>
              </a:rPr>
              <a:t>Ciencias forenses</a:t>
            </a:r>
            <a:endParaRPr lang="es-MX" sz="1500" dirty="0">
              <a:solidFill>
                <a:srgbClr val="002060"/>
              </a:solidFill>
              <a:latin typeface="Calibri" panose="020F0502020204030204" pitchFamily="34" charset="0"/>
              <a:cs typeface="Calibri" panose="020F0502020204030204" pitchFamily="34" charset="0"/>
            </a:endParaRPr>
          </a:p>
          <a:p>
            <a:pPr>
              <a:defRPr/>
            </a:pPr>
            <a:r>
              <a:rPr lang="es-MX" sz="1500" dirty="0">
                <a:solidFill>
                  <a:srgbClr val="002060"/>
                </a:solidFill>
                <a:latin typeface="Calibri" panose="020F0502020204030204" pitchFamily="34" charset="0"/>
                <a:cs typeface="Calibri" panose="020F0502020204030204" pitchFamily="34" charset="0"/>
              </a:rPr>
              <a:t>…</a:t>
            </a:r>
            <a:endParaRPr lang="es-MX" sz="3000" dirty="0">
              <a:solidFill>
                <a:srgbClr val="002060"/>
              </a:solidFill>
              <a:latin typeface="Calibri" panose="020F0502020204030204" pitchFamily="34" charset="0"/>
              <a:cs typeface="Calibri" panose="020F0502020204030204" pitchFamily="34" charset="0"/>
            </a:endParaRPr>
          </a:p>
        </p:txBody>
      </p:sp>
      <p:sp>
        <p:nvSpPr>
          <p:cNvPr id="20484" name="3 Marcador de número de diapositiva">
            <a:extLst>
              <a:ext uri="{FF2B5EF4-FFF2-40B4-BE49-F238E27FC236}">
                <a16:creationId xmlns:a16="http://schemas.microsoft.com/office/drawing/2014/main" id="{0EB2011B-0871-0F1B-5389-FEB5B0DB998D}"/>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C71FC906-9B81-4B5F-95EC-751A63E67C3A}" type="slidenum">
              <a:rPr lang="en-US" altLang="es-MX" sz="1400"/>
              <a:pPr>
                <a:spcBef>
                  <a:spcPct val="0"/>
                </a:spcBef>
                <a:buFontTx/>
                <a:buNone/>
              </a:pPr>
              <a:t>22</a:t>
            </a:fld>
            <a:endParaRPr lang="en-US" altLang="es-MX" sz="140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23D7FA2-356C-AD77-D8CF-8137114362D6}"/>
              </a:ext>
            </a:extLst>
          </p:cNvPr>
          <p:cNvSpPr>
            <a:spLocks noGrp="1"/>
          </p:cNvSpPr>
          <p:nvPr>
            <p:ph type="title"/>
          </p:nvPr>
        </p:nvSpPr>
        <p:spPr/>
        <p:txBody>
          <a:bodyPr/>
          <a:lstStyle/>
          <a:p>
            <a:r>
              <a:rPr lang="es-MX" dirty="0"/>
              <a:t>Para Aprender Más</a:t>
            </a:r>
          </a:p>
        </p:txBody>
      </p:sp>
      <p:sp>
        <p:nvSpPr>
          <p:cNvPr id="3" name="Marcador de contenido 2">
            <a:extLst>
              <a:ext uri="{FF2B5EF4-FFF2-40B4-BE49-F238E27FC236}">
                <a16:creationId xmlns:a16="http://schemas.microsoft.com/office/drawing/2014/main" id="{58FC5E1C-35A7-10EF-F795-376EDEC64D67}"/>
              </a:ext>
            </a:extLst>
          </p:cNvPr>
          <p:cNvSpPr>
            <a:spLocks noGrp="1"/>
          </p:cNvSpPr>
          <p:nvPr>
            <p:ph idx="1"/>
          </p:nvPr>
        </p:nvSpPr>
        <p:spPr/>
        <p:txBody>
          <a:bodyPr/>
          <a:lstStyle/>
          <a:p>
            <a:r>
              <a:rPr lang="en-US" sz="1400" dirty="0" err="1"/>
              <a:t>Costandi</a:t>
            </a:r>
            <a:r>
              <a:rPr lang="en-US" sz="1400" dirty="0"/>
              <a:t>, M. (2006). </a:t>
            </a:r>
            <a:r>
              <a:rPr lang="en-US" sz="1400" i="1" dirty="0">
                <a:solidFill>
                  <a:srgbClr val="002060"/>
                </a:solidFill>
                <a:hlinkClick r:id="rId2">
                  <a:extLst>
                    <a:ext uri="{A12FA001-AC4F-418D-AE19-62706E023703}">
                      <ahyp:hlinkClr xmlns:ahyp="http://schemas.microsoft.com/office/drawing/2018/hyperlinkcolor" val="tx"/>
                    </a:ext>
                  </a:extLst>
                </a:hlinkClick>
              </a:rPr>
              <a:t>The Discovery of the Neuron</a:t>
            </a:r>
            <a:r>
              <a:rPr lang="en-US" sz="1400" dirty="0"/>
              <a:t>. History of Neuroscience, Neuroscience.</a:t>
            </a:r>
            <a:endParaRPr lang="en-US" sz="1400" dirty="0">
              <a:solidFill>
                <a:srgbClr val="002060"/>
              </a:solidFill>
            </a:endParaRPr>
          </a:p>
          <a:p>
            <a:r>
              <a:rPr lang="pt-BR" sz="1400" dirty="0">
                <a:solidFill>
                  <a:srgbClr val="002060"/>
                </a:solidFill>
                <a:hlinkClick r:id="rId3">
                  <a:extLst>
                    <a:ext uri="{A12FA001-AC4F-418D-AE19-62706E023703}">
                      <ahyp:hlinkClr xmlns:ahyp="http://schemas.microsoft.com/office/drawing/2018/hyperlinkcolor" val="tx"/>
                    </a:ext>
                  </a:extLst>
                </a:hlinkClick>
              </a:rPr>
              <a:t>Artificial </a:t>
            </a:r>
            <a:r>
              <a:rPr lang="pt-BR" sz="1400" dirty="0" err="1">
                <a:solidFill>
                  <a:srgbClr val="002060"/>
                </a:solidFill>
                <a:hlinkClick r:id="rId3">
                  <a:extLst>
                    <a:ext uri="{A12FA001-AC4F-418D-AE19-62706E023703}">
                      <ahyp:hlinkClr xmlns:ahyp="http://schemas.microsoft.com/office/drawing/2018/hyperlinkcolor" val="tx"/>
                    </a:ext>
                  </a:extLst>
                </a:hlinkClick>
              </a:rPr>
              <a:t>Intelligence</a:t>
            </a:r>
            <a:r>
              <a:rPr lang="pt-BR" sz="1400" dirty="0">
                <a:solidFill>
                  <a:srgbClr val="002060"/>
                </a:solidFill>
                <a:hlinkClick r:id="rId3">
                  <a:extLst>
                    <a:ext uri="{A12FA001-AC4F-418D-AE19-62706E023703}">
                      <ahyp:hlinkClr xmlns:ahyp="http://schemas.microsoft.com/office/drawing/2018/hyperlinkcolor" val="tx"/>
                    </a:ext>
                  </a:extLst>
                </a:hlinkClick>
              </a:rPr>
              <a:t>: </a:t>
            </a:r>
            <a:r>
              <a:rPr lang="pt-BR" sz="1400" dirty="0" err="1">
                <a:solidFill>
                  <a:srgbClr val="002060"/>
                </a:solidFill>
                <a:hlinkClick r:id="rId3">
                  <a:extLst>
                    <a:ext uri="{A12FA001-AC4F-418D-AE19-62706E023703}">
                      <ahyp:hlinkClr xmlns:ahyp="http://schemas.microsoft.com/office/drawing/2018/hyperlinkcolor" val="tx"/>
                    </a:ext>
                  </a:extLst>
                </a:hlinkClick>
              </a:rPr>
              <a:t>Critical</a:t>
            </a:r>
            <a:r>
              <a:rPr lang="pt-BR" sz="1400" dirty="0">
                <a:solidFill>
                  <a:srgbClr val="002060"/>
                </a:solidFill>
                <a:hlinkClick r:id="rId3">
                  <a:extLst>
                    <a:ext uri="{A12FA001-AC4F-418D-AE19-62706E023703}">
                      <ahyp:hlinkClr xmlns:ahyp="http://schemas.microsoft.com/office/drawing/2018/hyperlinkcolor" val="tx"/>
                    </a:ext>
                  </a:extLst>
                </a:hlinkClick>
              </a:rPr>
              <a:t> </a:t>
            </a:r>
            <a:r>
              <a:rPr lang="pt-BR" sz="1400" dirty="0" err="1">
                <a:solidFill>
                  <a:srgbClr val="002060"/>
                </a:solidFill>
                <a:hlinkClick r:id="rId3">
                  <a:extLst>
                    <a:ext uri="{A12FA001-AC4F-418D-AE19-62706E023703}">
                      <ahyp:hlinkClr xmlns:ahyp="http://schemas.microsoft.com/office/drawing/2018/hyperlinkcolor" val="tx"/>
                    </a:ext>
                  </a:extLst>
                </a:hlinkClick>
              </a:rPr>
              <a:t>Concepts</a:t>
            </a:r>
            <a:r>
              <a:rPr lang="pt-BR" sz="1400" dirty="0"/>
              <a:t>. (2000). Reino Unido: </a:t>
            </a:r>
            <a:r>
              <a:rPr lang="pt-BR" sz="1400" dirty="0" err="1"/>
              <a:t>Routledge</a:t>
            </a:r>
            <a:r>
              <a:rPr lang="pt-BR" sz="1400" dirty="0"/>
              <a:t>.</a:t>
            </a:r>
          </a:p>
          <a:p>
            <a:r>
              <a:rPr lang="pt-BR" sz="1400" dirty="0" err="1"/>
              <a:t>Sivanandam</a:t>
            </a:r>
            <a:r>
              <a:rPr lang="pt-BR" sz="1400" dirty="0"/>
              <a:t>, S. N., &amp; </a:t>
            </a:r>
            <a:r>
              <a:rPr lang="pt-BR" sz="1400" dirty="0" err="1"/>
              <a:t>Deepa</a:t>
            </a:r>
            <a:r>
              <a:rPr lang="pt-BR" sz="1400" dirty="0"/>
              <a:t>, S. N. (2006). </a:t>
            </a:r>
            <a:r>
              <a:rPr lang="en-US" sz="1400" i="1" dirty="0">
                <a:solidFill>
                  <a:srgbClr val="002060"/>
                </a:solidFill>
                <a:hlinkClick r:id="rId4">
                  <a:extLst>
                    <a:ext uri="{A12FA001-AC4F-418D-AE19-62706E023703}">
                      <ahyp:hlinkClr xmlns:ahyp="http://schemas.microsoft.com/office/drawing/2018/hyperlinkcolor" val="tx"/>
                    </a:ext>
                  </a:extLst>
                </a:hlinkClick>
              </a:rPr>
              <a:t>Introduction to Neural Networks Using </a:t>
            </a:r>
            <a:r>
              <a:rPr lang="en-US" sz="1400" i="1" dirty="0" err="1">
                <a:solidFill>
                  <a:srgbClr val="002060"/>
                </a:solidFill>
                <a:hlinkClick r:id="rId4">
                  <a:extLst>
                    <a:ext uri="{A12FA001-AC4F-418D-AE19-62706E023703}">
                      <ahyp:hlinkClr xmlns:ahyp="http://schemas.microsoft.com/office/drawing/2018/hyperlinkcolor" val="tx"/>
                    </a:ext>
                  </a:extLst>
                </a:hlinkClick>
              </a:rPr>
              <a:t>Matlab</a:t>
            </a:r>
            <a:r>
              <a:rPr lang="en-US" sz="1400" i="1" dirty="0">
                <a:solidFill>
                  <a:srgbClr val="002060"/>
                </a:solidFill>
                <a:hlinkClick r:id="rId4">
                  <a:extLst>
                    <a:ext uri="{A12FA001-AC4F-418D-AE19-62706E023703}">
                      <ahyp:hlinkClr xmlns:ahyp="http://schemas.microsoft.com/office/drawing/2018/hyperlinkcolor" val="tx"/>
                    </a:ext>
                  </a:extLst>
                </a:hlinkClick>
              </a:rPr>
              <a:t> 6.0</a:t>
            </a:r>
            <a:r>
              <a:rPr lang="pt-BR" sz="1400" dirty="0"/>
              <a:t>. Tata McGraw-Hill </a:t>
            </a:r>
            <a:r>
              <a:rPr lang="pt-BR" sz="1400" dirty="0" err="1"/>
              <a:t>Education</a:t>
            </a:r>
            <a:r>
              <a:rPr lang="pt-BR" sz="1400" dirty="0"/>
              <a:t>.</a:t>
            </a:r>
          </a:p>
          <a:p>
            <a:r>
              <a:rPr lang="es-MX" sz="1400" dirty="0" err="1"/>
              <a:t>Mostafa</a:t>
            </a:r>
            <a:r>
              <a:rPr lang="es-MX" sz="1400" dirty="0"/>
              <a:t>, M.G.M. (2016). </a:t>
            </a:r>
            <a:r>
              <a:rPr lang="es-MX" sz="1400" dirty="0">
                <a:solidFill>
                  <a:srgbClr val="002060"/>
                </a:solidFill>
                <a:hlinkClick r:id="rId5">
                  <a:extLst>
                    <a:ext uri="{A12FA001-AC4F-418D-AE19-62706E023703}">
                      <ahyp:hlinkClr xmlns:ahyp="http://schemas.microsoft.com/office/drawing/2018/hyperlinkcolor" val="tx"/>
                    </a:ext>
                  </a:extLst>
                </a:hlinkClick>
              </a:rPr>
              <a:t>Neural Networks: </a:t>
            </a:r>
            <a:r>
              <a:rPr lang="es-MX" sz="1400" dirty="0" err="1">
                <a:solidFill>
                  <a:srgbClr val="002060"/>
                </a:solidFill>
                <a:hlinkClick r:id="rId5">
                  <a:extLst>
                    <a:ext uri="{A12FA001-AC4F-418D-AE19-62706E023703}">
                      <ahyp:hlinkClr xmlns:ahyp="http://schemas.microsoft.com/office/drawing/2018/hyperlinkcolor" val="tx"/>
                    </a:ext>
                  </a:extLst>
                </a:hlinkClick>
              </a:rPr>
              <a:t>Rosenblatt's</a:t>
            </a:r>
            <a:r>
              <a:rPr lang="es-MX" sz="1400" dirty="0">
                <a:solidFill>
                  <a:srgbClr val="002060"/>
                </a:solidFill>
                <a:hlinkClick r:id="rId5">
                  <a:extLst>
                    <a:ext uri="{A12FA001-AC4F-418D-AE19-62706E023703}">
                      <ahyp:hlinkClr xmlns:ahyp="http://schemas.microsoft.com/office/drawing/2018/hyperlinkcolor" val="tx"/>
                    </a:ext>
                  </a:extLst>
                </a:hlinkClick>
              </a:rPr>
              <a:t> </a:t>
            </a:r>
            <a:r>
              <a:rPr lang="es-MX" sz="1400" dirty="0" err="1">
                <a:solidFill>
                  <a:srgbClr val="002060"/>
                </a:solidFill>
                <a:hlinkClick r:id="rId5">
                  <a:extLst>
                    <a:ext uri="{A12FA001-AC4F-418D-AE19-62706E023703}">
                      <ahyp:hlinkClr xmlns:ahyp="http://schemas.microsoft.com/office/drawing/2018/hyperlinkcolor" val="tx"/>
                    </a:ext>
                  </a:extLst>
                </a:hlinkClick>
              </a:rPr>
              <a:t>Perceptron</a:t>
            </a:r>
            <a:r>
              <a:rPr lang="es-MX" sz="1400" dirty="0"/>
              <a:t>. © 2022 </a:t>
            </a:r>
            <a:r>
              <a:rPr lang="es-MX" sz="1400" dirty="0" err="1"/>
              <a:t>SlideShare</a:t>
            </a:r>
            <a:r>
              <a:rPr lang="es-MX" sz="1400" dirty="0"/>
              <a:t> </a:t>
            </a:r>
            <a:r>
              <a:rPr lang="es-MX" sz="1400" dirty="0" err="1"/>
              <a:t>from</a:t>
            </a:r>
            <a:r>
              <a:rPr lang="es-MX" sz="1400" dirty="0"/>
              <a:t> Scribd.</a:t>
            </a:r>
          </a:p>
          <a:p>
            <a:r>
              <a:rPr lang="es-MX" sz="1400" dirty="0"/>
              <a:t> </a:t>
            </a:r>
            <a:r>
              <a:rPr lang="es-MX" sz="1400" dirty="0" err="1">
                <a:solidFill>
                  <a:srgbClr val="002060"/>
                </a:solidFill>
                <a:hlinkClick r:id="rId6">
                  <a:extLst>
                    <a:ext uri="{A12FA001-AC4F-418D-AE19-62706E023703}">
                      <ahyp:hlinkClr xmlns:ahyp="http://schemas.microsoft.com/office/drawing/2018/hyperlinkcolor" val="tx"/>
                    </a:ext>
                  </a:extLst>
                </a:hlinkClick>
              </a:rPr>
              <a:t>Perceptron</a:t>
            </a:r>
            <a:r>
              <a:rPr lang="es-MX" sz="1400" dirty="0">
                <a:solidFill>
                  <a:srgbClr val="002060"/>
                </a:solidFill>
                <a:hlinkClick r:id="rId6">
                  <a:extLst>
                    <a:ext uri="{A12FA001-AC4F-418D-AE19-62706E023703}">
                      <ahyp:hlinkClr xmlns:ahyp="http://schemas.microsoft.com/office/drawing/2018/hyperlinkcolor" val="tx"/>
                    </a:ext>
                  </a:extLst>
                </a:hlinkClick>
              </a:rPr>
              <a:t> </a:t>
            </a:r>
            <a:r>
              <a:rPr lang="es-MX" sz="1400" dirty="0" err="1">
                <a:solidFill>
                  <a:srgbClr val="002060"/>
                </a:solidFill>
                <a:hlinkClick r:id="rId6">
                  <a:extLst>
                    <a:ext uri="{A12FA001-AC4F-418D-AE19-62706E023703}">
                      <ahyp:hlinkClr xmlns:ahyp="http://schemas.microsoft.com/office/drawing/2018/hyperlinkcolor" val="tx"/>
                    </a:ext>
                  </a:extLst>
                </a:hlinkClick>
              </a:rPr>
              <a:t>Algorithm</a:t>
            </a:r>
            <a:r>
              <a:rPr lang="es-MX" sz="1400" dirty="0">
                <a:solidFill>
                  <a:srgbClr val="002060"/>
                </a:solidFill>
                <a:hlinkClick r:id="rId6">
                  <a:extLst>
                    <a:ext uri="{A12FA001-AC4F-418D-AE19-62706E023703}">
                      <ahyp:hlinkClr xmlns:ahyp="http://schemas.microsoft.com/office/drawing/2018/hyperlinkcolor" val="tx"/>
                    </a:ext>
                  </a:extLst>
                </a:hlinkClick>
              </a:rPr>
              <a:t> (Primal </a:t>
            </a:r>
            <a:r>
              <a:rPr lang="es-MX" sz="1400" dirty="0" err="1">
                <a:solidFill>
                  <a:srgbClr val="002060"/>
                </a:solidFill>
                <a:hlinkClick r:id="rId6">
                  <a:extLst>
                    <a:ext uri="{A12FA001-AC4F-418D-AE19-62706E023703}">
                      <ahyp:hlinkClr xmlns:ahyp="http://schemas.microsoft.com/office/drawing/2018/hyperlinkcolor" val="tx"/>
                    </a:ext>
                  </a:extLst>
                </a:hlinkClick>
              </a:rPr>
              <a:t>Form</a:t>
            </a:r>
            <a:r>
              <a:rPr lang="es-MX" sz="1400" dirty="0">
                <a:solidFill>
                  <a:srgbClr val="002060"/>
                </a:solidFill>
                <a:hlinkClick r:id="rId6">
                  <a:extLst>
                    <a:ext uri="{A12FA001-AC4F-418D-AE19-62706E023703}">
                      <ahyp:hlinkClr xmlns:ahyp="http://schemas.microsoft.com/office/drawing/2018/hyperlinkcolor" val="tx"/>
                    </a:ext>
                  </a:extLst>
                </a:hlinkClick>
              </a:rPr>
              <a:t>) </a:t>
            </a:r>
            <a:r>
              <a:rPr lang="es-MX" sz="1400" dirty="0" err="1">
                <a:solidFill>
                  <a:srgbClr val="002060"/>
                </a:solidFill>
                <a:hlinkClick r:id="rId6">
                  <a:extLst>
                    <a:ext uri="{A12FA001-AC4F-418D-AE19-62706E023703}">
                      <ahyp:hlinkClr xmlns:ahyp="http://schemas.microsoft.com/office/drawing/2018/hyperlinkcolor" val="tx"/>
                    </a:ext>
                  </a:extLst>
                </a:hlinkClick>
              </a:rPr>
              <a:t>Novikoff's</a:t>
            </a:r>
            <a:r>
              <a:rPr lang="es-MX" sz="1400" dirty="0">
                <a:solidFill>
                  <a:srgbClr val="002060"/>
                </a:solidFill>
                <a:hlinkClick r:id="rId6">
                  <a:extLst>
                    <a:ext uri="{A12FA001-AC4F-418D-AE19-62706E023703}">
                      <ahyp:hlinkClr xmlns:ahyp="http://schemas.microsoft.com/office/drawing/2018/hyperlinkcolor" val="tx"/>
                    </a:ext>
                  </a:extLst>
                </a:hlinkClick>
              </a:rPr>
              <a:t> </a:t>
            </a:r>
            <a:r>
              <a:rPr lang="es-MX" sz="1400" dirty="0" err="1">
                <a:solidFill>
                  <a:srgbClr val="002060"/>
                </a:solidFill>
                <a:hlinkClick r:id="rId6">
                  <a:extLst>
                    <a:ext uri="{A12FA001-AC4F-418D-AE19-62706E023703}">
                      <ahyp:hlinkClr xmlns:ahyp="http://schemas.microsoft.com/office/drawing/2018/hyperlinkcolor" val="tx"/>
                    </a:ext>
                  </a:extLst>
                </a:hlinkClick>
              </a:rPr>
              <a:t>Theorem</a:t>
            </a:r>
            <a:r>
              <a:rPr lang="es-MX" sz="1400" dirty="0"/>
              <a:t>.</a:t>
            </a:r>
          </a:p>
          <a:p>
            <a:r>
              <a:rPr lang="en-US" sz="1400" dirty="0"/>
              <a:t>Brownlee, J. (2019). </a:t>
            </a:r>
            <a:r>
              <a:rPr lang="en-US" sz="1400" dirty="0">
                <a:solidFill>
                  <a:srgbClr val="002060"/>
                </a:solidFill>
                <a:hlinkClick r:id="rId7">
                  <a:extLst>
                    <a:ext uri="{A12FA001-AC4F-418D-AE19-62706E023703}">
                      <ahyp:hlinkClr xmlns:ahyp="http://schemas.microsoft.com/office/drawing/2018/hyperlinkcolor" val="tx"/>
                    </a:ext>
                  </a:extLst>
                </a:hlinkClick>
              </a:rPr>
              <a:t>A Gentle Introduction to Early Stopping to Avoid Overtraining Neural Networks</a:t>
            </a:r>
            <a:r>
              <a:rPr lang="en-US" sz="1400" dirty="0"/>
              <a:t>. Machine Learning Mastery.</a:t>
            </a:r>
          </a:p>
          <a:p>
            <a:r>
              <a:rPr lang="en-US" sz="1400" dirty="0"/>
              <a:t>Wang, Q., Ma, Y., Zhao, K., &amp;amp; Tian, Y. (2020). </a:t>
            </a:r>
            <a:r>
              <a:rPr lang="en-US" sz="1400" dirty="0">
                <a:solidFill>
                  <a:srgbClr val="002060"/>
                </a:solidFill>
                <a:hlinkClick r:id="rId8">
                  <a:extLst>
                    <a:ext uri="{A12FA001-AC4F-418D-AE19-62706E023703}">
                      <ahyp:hlinkClr xmlns:ahyp="http://schemas.microsoft.com/office/drawing/2018/hyperlinkcolor" val="tx"/>
                    </a:ext>
                  </a:extLst>
                </a:hlinkClick>
              </a:rPr>
              <a:t>A comprehensive survey of loss functions in machine learning</a:t>
            </a:r>
            <a:r>
              <a:rPr lang="en-US" sz="1400" dirty="0"/>
              <a:t>. Annals of Data Science, 9(2), 187–212. </a:t>
            </a:r>
          </a:p>
          <a:p>
            <a:r>
              <a:rPr lang="en-US" sz="1400" dirty="0"/>
              <a:t>Cai, F. &amp; Yuan, Y. (2020). </a:t>
            </a:r>
            <a:r>
              <a:rPr lang="en-US" sz="1400" dirty="0">
                <a:solidFill>
                  <a:srgbClr val="002060"/>
                </a:solidFill>
                <a:hlinkClick r:id="rId9">
                  <a:extLst>
                    <a:ext uri="{A12FA001-AC4F-418D-AE19-62706E023703}">
                      <ahyp:hlinkClr xmlns:ahyp="http://schemas.microsoft.com/office/drawing/2018/hyperlinkcolor" val="tx"/>
                    </a:ext>
                  </a:extLst>
                </a:hlinkClick>
              </a:rPr>
              <a:t>Who Invented Backpropagation? Hinton Says He Didn’t, but His Work Made It Popular</a:t>
            </a:r>
            <a:r>
              <a:rPr lang="en-US" sz="1400" dirty="0"/>
              <a:t>. AI Technology &amp; Industry Review.</a:t>
            </a:r>
          </a:p>
          <a:p>
            <a:r>
              <a:rPr lang="es-MX" sz="1400" dirty="0"/>
              <a:t>Lester, P. (2009). </a:t>
            </a:r>
            <a:r>
              <a:rPr lang="es-MX" sz="1400" dirty="0" err="1">
                <a:solidFill>
                  <a:srgbClr val="002060"/>
                </a:solidFill>
                <a:hlinkClick r:id="rId10">
                  <a:extLst>
                    <a:ext uri="{A12FA001-AC4F-418D-AE19-62706E023703}">
                      <ahyp:hlinkClr xmlns:ahyp="http://schemas.microsoft.com/office/drawing/2018/hyperlinkcolor" val="tx"/>
                    </a:ext>
                  </a:extLst>
                </a:hlinkClick>
              </a:rPr>
              <a:t>Hubel</a:t>
            </a:r>
            <a:r>
              <a:rPr lang="es-MX" sz="1400" dirty="0">
                <a:solidFill>
                  <a:srgbClr val="002060"/>
                </a:solidFill>
                <a:hlinkClick r:id="rId10">
                  <a:extLst>
                    <a:ext uri="{A12FA001-AC4F-418D-AE19-62706E023703}">
                      <ahyp:hlinkClr xmlns:ahyp="http://schemas.microsoft.com/office/drawing/2018/hyperlinkcolor" val="tx"/>
                    </a:ext>
                  </a:extLst>
                </a:hlinkClick>
              </a:rPr>
              <a:t> and Wiesel Cat </a:t>
            </a:r>
            <a:r>
              <a:rPr lang="es-MX" sz="1400" dirty="0" err="1">
                <a:solidFill>
                  <a:srgbClr val="002060"/>
                </a:solidFill>
                <a:hlinkClick r:id="rId10">
                  <a:extLst>
                    <a:ext uri="{A12FA001-AC4F-418D-AE19-62706E023703}">
                      <ahyp:hlinkClr xmlns:ahyp="http://schemas.microsoft.com/office/drawing/2018/hyperlinkcolor" val="tx"/>
                    </a:ext>
                  </a:extLst>
                </a:hlinkClick>
              </a:rPr>
              <a:t>Experiment</a:t>
            </a:r>
            <a:r>
              <a:rPr lang="en-US" sz="1400" dirty="0"/>
              <a:t>. </a:t>
            </a:r>
            <a:r>
              <a:rPr lang="en-US" sz="1400" dirty="0" err="1"/>
              <a:t>Youtube</a:t>
            </a:r>
            <a:r>
              <a:rPr lang="en-US" sz="1400" dirty="0"/>
              <a:t>.</a:t>
            </a:r>
            <a:endParaRPr lang="es-MX" sz="1400" dirty="0"/>
          </a:p>
        </p:txBody>
      </p:sp>
      <p:sp>
        <p:nvSpPr>
          <p:cNvPr id="4" name="Marcador de número de diapositiva 3">
            <a:extLst>
              <a:ext uri="{FF2B5EF4-FFF2-40B4-BE49-F238E27FC236}">
                <a16:creationId xmlns:a16="http://schemas.microsoft.com/office/drawing/2014/main" id="{9AE5AF32-C093-EF83-5D98-E0B0007A1464}"/>
              </a:ext>
            </a:extLst>
          </p:cNvPr>
          <p:cNvSpPr>
            <a:spLocks noGrp="1"/>
          </p:cNvSpPr>
          <p:nvPr>
            <p:ph type="sldNum" sz="quarter" idx="12"/>
          </p:nvPr>
        </p:nvSpPr>
        <p:spPr/>
        <p:txBody>
          <a:bodyPr/>
          <a:lstStyle/>
          <a:p>
            <a:pPr>
              <a:defRPr/>
            </a:pPr>
            <a:fld id="{63CB708A-3105-491F-A6F7-A55729320787}" type="slidenum">
              <a:rPr lang="en-US" altLang="es-MX" smtClean="0"/>
              <a:pPr>
                <a:defRPr/>
              </a:pPr>
              <a:t>23</a:t>
            </a:fld>
            <a:endParaRPr lang="en-US" altLang="es-MX"/>
          </a:p>
        </p:txBody>
      </p:sp>
    </p:spTree>
    <p:extLst>
      <p:ext uri="{BB962C8B-B14F-4D97-AF65-F5344CB8AC3E}">
        <p14:creationId xmlns:p14="http://schemas.microsoft.com/office/powerpoint/2010/main" val="25439705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82AB545-5716-FD94-A91C-DE41ACEE8B3D}"/>
              </a:ext>
            </a:extLst>
          </p:cNvPr>
          <p:cNvSpPr>
            <a:spLocks noGrp="1"/>
          </p:cNvSpPr>
          <p:nvPr>
            <p:ph type="title"/>
          </p:nvPr>
        </p:nvSpPr>
        <p:spPr>
          <a:xfrm>
            <a:off x="1371600" y="609600"/>
            <a:ext cx="7086600" cy="448235"/>
          </a:xfrm>
        </p:spPr>
        <p:txBody>
          <a:bodyPr/>
          <a:lstStyle/>
          <a:p>
            <a:r>
              <a:rPr lang="es-MX" sz="3600" dirty="0">
                <a:latin typeface="Calibri" panose="020F0502020204030204" pitchFamily="34" charset="0"/>
                <a:cs typeface="Calibri" panose="020F0502020204030204" pitchFamily="34" charset="0"/>
              </a:rPr>
              <a:t>Temario</a:t>
            </a:r>
          </a:p>
        </p:txBody>
      </p:sp>
      <p:sp>
        <p:nvSpPr>
          <p:cNvPr id="5" name="Marcador de contenido 4">
            <a:extLst>
              <a:ext uri="{FF2B5EF4-FFF2-40B4-BE49-F238E27FC236}">
                <a16:creationId xmlns:a16="http://schemas.microsoft.com/office/drawing/2014/main" id="{48244E6F-4349-ED38-EF80-79A087729530}"/>
              </a:ext>
            </a:extLst>
          </p:cNvPr>
          <p:cNvSpPr>
            <a:spLocks noGrp="1"/>
          </p:cNvSpPr>
          <p:nvPr>
            <p:ph sz="half" idx="1"/>
          </p:nvPr>
        </p:nvSpPr>
        <p:spPr/>
        <p:txBody>
          <a:bodyPr/>
          <a:lstStyle/>
          <a:p>
            <a:pPr>
              <a:buFont typeface="+mj-lt"/>
              <a:buAutoNum type="arabicPeriod"/>
            </a:pPr>
            <a:r>
              <a:rPr lang="es-MX" sz="1600" dirty="0">
                <a:latin typeface="Calibri" panose="020F0502020204030204" pitchFamily="34" charset="0"/>
                <a:cs typeface="Calibri" panose="020F0502020204030204" pitchFamily="34" charset="0"/>
              </a:rPr>
              <a:t>Introducción y Breve Historia de las Redes Neuronales.</a:t>
            </a:r>
          </a:p>
          <a:p>
            <a:pPr>
              <a:buFont typeface="+mj-lt"/>
              <a:buAutoNum type="arabicPeriod"/>
            </a:pPr>
            <a:r>
              <a:rPr lang="es-MX" sz="1600" dirty="0">
                <a:latin typeface="Calibri" panose="020F0502020204030204" pitchFamily="34" charset="0"/>
                <a:cs typeface="Calibri" panose="020F0502020204030204" pitchFamily="34" charset="0"/>
              </a:rPr>
              <a:t>Aprendizaje de Redes Neuronales.</a:t>
            </a:r>
          </a:p>
          <a:p>
            <a:pPr>
              <a:buFont typeface="+mj-lt"/>
              <a:buAutoNum type="arabicPeriod"/>
            </a:pPr>
            <a:r>
              <a:rPr lang="es-MX" sz="1600" dirty="0">
                <a:latin typeface="Calibri" panose="020F0502020204030204" pitchFamily="34" charset="0"/>
                <a:cs typeface="Calibri" panose="020F0502020204030204" pitchFamily="34" charset="0"/>
              </a:rPr>
              <a:t>Evaluación de Redes Neuronales.</a:t>
            </a:r>
          </a:p>
          <a:p>
            <a:pPr>
              <a:buFont typeface="+mj-lt"/>
              <a:buAutoNum type="arabicPeriod"/>
            </a:pPr>
            <a:r>
              <a:rPr lang="es-MX" sz="1600" dirty="0">
                <a:latin typeface="Calibri" panose="020F0502020204030204" pitchFamily="34" charset="0"/>
                <a:cs typeface="Calibri" panose="020F0502020204030204" pitchFamily="34" charset="0"/>
              </a:rPr>
              <a:t>Regularización de Redes Neuronales.</a:t>
            </a:r>
          </a:p>
          <a:p>
            <a:pPr>
              <a:buFont typeface="+mj-lt"/>
              <a:buAutoNum type="arabicPeriod"/>
            </a:pPr>
            <a:r>
              <a:rPr lang="es-MX" sz="1600" dirty="0">
                <a:latin typeface="Calibri" panose="020F0502020204030204" pitchFamily="34" charset="0"/>
                <a:cs typeface="Calibri" panose="020F0502020204030204" pitchFamily="34" charset="0"/>
              </a:rPr>
              <a:t>Redes Neuronales Convolucionales.</a:t>
            </a:r>
          </a:p>
          <a:p>
            <a:pPr>
              <a:buFont typeface="+mj-lt"/>
              <a:buAutoNum type="arabicPeriod"/>
            </a:pPr>
            <a:r>
              <a:rPr lang="es-MX" sz="1600" dirty="0">
                <a:latin typeface="Calibri" panose="020F0502020204030204" pitchFamily="34" charset="0"/>
                <a:cs typeface="Calibri" panose="020F0502020204030204" pitchFamily="34" charset="0"/>
              </a:rPr>
              <a:t>Redes Neuronales Recurrentes.</a:t>
            </a:r>
          </a:p>
          <a:p>
            <a:pPr>
              <a:buFont typeface="+mj-lt"/>
              <a:buAutoNum type="arabicPeriod"/>
            </a:pPr>
            <a:r>
              <a:rPr lang="es-MX" sz="1600" dirty="0">
                <a:latin typeface="Calibri" panose="020F0502020204030204" pitchFamily="34" charset="0"/>
                <a:cs typeface="Calibri" panose="020F0502020204030204" pitchFamily="34" charset="0"/>
              </a:rPr>
              <a:t>Otras arquitecturas.</a:t>
            </a:r>
          </a:p>
          <a:p>
            <a:pPr>
              <a:buFont typeface="+mj-lt"/>
              <a:buAutoNum type="arabicPeriod"/>
            </a:pPr>
            <a:r>
              <a:rPr lang="es-MX" sz="1600" dirty="0">
                <a:latin typeface="Calibri" panose="020F0502020204030204" pitchFamily="34" charset="0"/>
                <a:cs typeface="Calibri" panose="020F0502020204030204" pitchFamily="34" charset="0"/>
              </a:rPr>
              <a:t>Aplicaciones.</a:t>
            </a:r>
          </a:p>
        </p:txBody>
      </p:sp>
      <p:sp>
        <p:nvSpPr>
          <p:cNvPr id="6" name="Marcador de contenido 5">
            <a:extLst>
              <a:ext uri="{FF2B5EF4-FFF2-40B4-BE49-F238E27FC236}">
                <a16:creationId xmlns:a16="http://schemas.microsoft.com/office/drawing/2014/main" id="{49437B89-8A52-AEDF-A72A-6C0A902C0281}"/>
              </a:ext>
            </a:extLst>
          </p:cNvPr>
          <p:cNvSpPr>
            <a:spLocks noGrp="1"/>
          </p:cNvSpPr>
          <p:nvPr>
            <p:ph sz="half" idx="2"/>
          </p:nvPr>
        </p:nvSpPr>
        <p:spPr/>
        <p:txBody>
          <a:bodyPr/>
          <a:lstStyle/>
          <a:p>
            <a:pPr marL="0" indent="0">
              <a:buNone/>
            </a:pPr>
            <a:r>
              <a:rPr lang="es-MX" dirty="0"/>
              <a:t> </a:t>
            </a:r>
          </a:p>
        </p:txBody>
      </p:sp>
      <p:sp>
        <p:nvSpPr>
          <p:cNvPr id="4" name="Marcador de número de diapositiva 3">
            <a:extLst>
              <a:ext uri="{FF2B5EF4-FFF2-40B4-BE49-F238E27FC236}">
                <a16:creationId xmlns:a16="http://schemas.microsoft.com/office/drawing/2014/main" id="{6770E073-EA54-AA94-B36A-B78951841E42}"/>
              </a:ext>
            </a:extLst>
          </p:cNvPr>
          <p:cNvSpPr>
            <a:spLocks noGrp="1"/>
          </p:cNvSpPr>
          <p:nvPr>
            <p:ph type="sldNum" sz="quarter" idx="12"/>
          </p:nvPr>
        </p:nvSpPr>
        <p:spPr/>
        <p:txBody>
          <a:bodyPr/>
          <a:lstStyle/>
          <a:p>
            <a:pPr>
              <a:defRPr/>
            </a:pPr>
            <a:fld id="{63CB708A-3105-491F-A6F7-A55729320787}" type="slidenum">
              <a:rPr lang="en-US" altLang="es-MX" smtClean="0"/>
              <a:pPr>
                <a:defRPr/>
              </a:pPr>
              <a:t>3</a:t>
            </a:fld>
            <a:endParaRPr lang="en-US" altLang="es-MX"/>
          </a:p>
        </p:txBody>
      </p:sp>
      <p:pic>
        <p:nvPicPr>
          <p:cNvPr id="7" name="Imagen 6" descr="Imagen que contiene interior, tabla, computadora&#10;&#10;Descripción generada automáticamente">
            <a:extLst>
              <a:ext uri="{FF2B5EF4-FFF2-40B4-BE49-F238E27FC236}">
                <a16:creationId xmlns:a16="http://schemas.microsoft.com/office/drawing/2014/main" id="{E7945AB8-640F-22BD-7F98-41DBFF4113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83782" y="2539287"/>
            <a:ext cx="3807670" cy="2541426"/>
          </a:xfrm>
          <a:prstGeom prst="rect">
            <a:avLst/>
          </a:prstGeom>
        </p:spPr>
      </p:pic>
    </p:spTree>
    <p:extLst>
      <p:ext uri="{BB962C8B-B14F-4D97-AF65-F5344CB8AC3E}">
        <p14:creationId xmlns:p14="http://schemas.microsoft.com/office/powerpoint/2010/main" val="10922142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1E9570E-1B43-237B-5881-E0EE303A42C2}"/>
              </a:ext>
            </a:extLst>
          </p:cNvPr>
          <p:cNvSpPr>
            <a:spLocks noGrp="1"/>
          </p:cNvSpPr>
          <p:nvPr>
            <p:ph type="title"/>
          </p:nvPr>
        </p:nvSpPr>
        <p:spPr>
          <a:xfrm>
            <a:off x="1371600" y="609600"/>
            <a:ext cx="7086600" cy="502024"/>
          </a:xfrm>
        </p:spPr>
        <p:txBody>
          <a:bodyPr/>
          <a:lstStyle/>
          <a:p>
            <a:r>
              <a:rPr lang="es-MX" sz="3600" dirty="0">
                <a:latin typeface="Calibri" panose="020F0502020204030204" pitchFamily="34" charset="0"/>
                <a:cs typeface="Calibri" panose="020F0502020204030204" pitchFamily="34" charset="0"/>
              </a:rPr>
              <a:t>Bibliografía</a:t>
            </a:r>
          </a:p>
        </p:txBody>
      </p:sp>
      <p:sp>
        <p:nvSpPr>
          <p:cNvPr id="3" name="Marcador de contenido 2">
            <a:extLst>
              <a:ext uri="{FF2B5EF4-FFF2-40B4-BE49-F238E27FC236}">
                <a16:creationId xmlns:a16="http://schemas.microsoft.com/office/drawing/2014/main" id="{5A8B1D88-6F8B-243D-EA73-ABA001A479A0}"/>
              </a:ext>
            </a:extLst>
          </p:cNvPr>
          <p:cNvSpPr>
            <a:spLocks noGrp="1"/>
          </p:cNvSpPr>
          <p:nvPr>
            <p:ph sz="half" idx="1"/>
          </p:nvPr>
        </p:nvSpPr>
        <p:spPr>
          <a:xfrm>
            <a:off x="1237129" y="1524000"/>
            <a:ext cx="3601571" cy="4572000"/>
          </a:xfrm>
        </p:spPr>
        <p:txBody>
          <a:bodyPr>
            <a:normAutofit fontScale="92500" lnSpcReduction="10000"/>
          </a:bodyPr>
          <a:lstStyle/>
          <a:p>
            <a:pPr marL="160338" indent="-160338" algn="just"/>
            <a:r>
              <a:rPr lang="en-US" sz="1600" dirty="0">
                <a:latin typeface="Calibri" panose="020F0502020204030204" pitchFamily="34" charset="0"/>
                <a:cs typeface="Calibri" panose="020F0502020204030204" pitchFamily="34" charset="0"/>
              </a:rPr>
              <a:t>Aggarwal, C. C. (2018). </a:t>
            </a:r>
            <a:r>
              <a:rPr lang="en-US" sz="1600" dirty="0">
                <a:solidFill>
                  <a:schemeClr val="accent6"/>
                </a:solidFill>
                <a:latin typeface="Calibri" panose="020F0502020204030204" pitchFamily="34" charset="0"/>
                <a:cs typeface="Calibri" panose="020F0502020204030204" pitchFamily="34" charset="0"/>
                <a:hlinkClick r:id="rId2">
                  <a:extLst>
                    <a:ext uri="{A12FA001-AC4F-418D-AE19-62706E023703}">
                      <ahyp:hlinkClr xmlns:ahyp="http://schemas.microsoft.com/office/drawing/2018/hyperlinkcolor" val="tx"/>
                    </a:ext>
                  </a:extLst>
                </a:hlinkClick>
              </a:rPr>
              <a:t>Neural Networks and Deep Learning</a:t>
            </a:r>
            <a:r>
              <a:rPr lang="en-US" sz="1600" dirty="0">
                <a:latin typeface="Calibri" panose="020F0502020204030204" pitchFamily="34" charset="0"/>
                <a:cs typeface="Calibri" panose="020F0502020204030204" pitchFamily="34" charset="0"/>
              </a:rPr>
              <a:t>. Springer International Publishing. </a:t>
            </a:r>
            <a:endParaRPr lang="es-ES" sz="1600" noProof="1">
              <a:latin typeface="Calibri" panose="020F0502020204030204" pitchFamily="34" charset="0"/>
              <a:cs typeface="Calibri" panose="020F0502020204030204" pitchFamily="34" charset="0"/>
            </a:endParaRPr>
          </a:p>
          <a:p>
            <a:pPr marL="160338" indent="-160338" algn="just"/>
            <a:r>
              <a:rPr lang="es-MX" sz="1600" noProof="1">
                <a:latin typeface="Calibri" panose="020F0502020204030204" pitchFamily="34" charset="0"/>
                <a:cs typeface="Calibri" panose="020F0502020204030204" pitchFamily="34" charset="0"/>
              </a:rPr>
              <a:t>Goodfellow, I., Bengio, Y. &amp; Courville, A. (2016). </a:t>
            </a:r>
            <a:r>
              <a:rPr lang="es-MX" sz="1600" noProof="1">
                <a:solidFill>
                  <a:schemeClr val="accent6"/>
                </a:solidFill>
                <a:latin typeface="Calibri" panose="020F0502020204030204" pitchFamily="34" charset="0"/>
                <a:cs typeface="Calibri" panose="020F0502020204030204" pitchFamily="34" charset="0"/>
                <a:hlinkClick r:id="rId3">
                  <a:extLst>
                    <a:ext uri="{A12FA001-AC4F-418D-AE19-62706E023703}">
                      <ahyp:hlinkClr xmlns:ahyp="http://schemas.microsoft.com/office/drawing/2018/hyperlinkcolor" val="tx"/>
                    </a:ext>
                  </a:extLst>
                </a:hlinkClick>
              </a:rPr>
              <a:t>Deep Learning</a:t>
            </a:r>
            <a:r>
              <a:rPr lang="es-MX" sz="1600" noProof="1">
                <a:latin typeface="Calibri" panose="020F0502020204030204" pitchFamily="34" charset="0"/>
                <a:cs typeface="Calibri" panose="020F0502020204030204" pitchFamily="34" charset="0"/>
              </a:rPr>
              <a:t>. MIT Press.</a:t>
            </a:r>
            <a:r>
              <a:rPr lang="es-MX" sz="1600" dirty="0">
                <a:latin typeface="Calibri" panose="020F0502020204030204" pitchFamily="34" charset="0"/>
                <a:cs typeface="Calibri" panose="020F0502020204030204" pitchFamily="34" charset="0"/>
              </a:rPr>
              <a:t> </a:t>
            </a:r>
            <a:endParaRPr lang="es-ES" sz="1600" noProof="1">
              <a:latin typeface="Calibri" panose="020F0502020204030204" pitchFamily="34" charset="0"/>
              <a:cs typeface="Calibri" panose="020F0502020204030204" pitchFamily="34" charset="0"/>
            </a:endParaRPr>
          </a:p>
          <a:p>
            <a:pPr marL="160338" indent="-160338" algn="just"/>
            <a:r>
              <a:rPr lang="es-ES" sz="1600" noProof="1">
                <a:latin typeface="Calibri" panose="020F0502020204030204" pitchFamily="34" charset="0"/>
                <a:cs typeface="Calibri" panose="020F0502020204030204" pitchFamily="34" charset="0"/>
              </a:rPr>
              <a:t>Chollet, F. (2022). </a:t>
            </a:r>
            <a:r>
              <a:rPr lang="es-ES" sz="1600" i="1" noProof="1">
                <a:solidFill>
                  <a:schemeClr val="accent6"/>
                </a:solidFill>
                <a:latin typeface="Calibri" panose="020F0502020204030204" pitchFamily="34" charset="0"/>
                <a:cs typeface="Calibri" panose="020F0502020204030204" pitchFamily="34" charset="0"/>
                <a:hlinkClick r:id="rId4">
                  <a:extLst>
                    <a:ext uri="{A12FA001-AC4F-418D-AE19-62706E023703}">
                      <ahyp:hlinkClr xmlns:ahyp="http://schemas.microsoft.com/office/drawing/2018/hyperlinkcolor" val="tx"/>
                    </a:ext>
                  </a:extLst>
                </a:hlinkClick>
              </a:rPr>
              <a:t>Deep learning with Python</a:t>
            </a:r>
            <a:r>
              <a:rPr lang="es-ES" sz="1600" noProof="1">
                <a:latin typeface="Calibri" panose="020F0502020204030204" pitchFamily="34" charset="0"/>
                <a:cs typeface="Calibri" panose="020F0502020204030204" pitchFamily="34" charset="0"/>
              </a:rPr>
              <a:t>. Shelter Island : Manning Publications.</a:t>
            </a:r>
          </a:p>
          <a:p>
            <a:pPr marL="160338" indent="-160338" algn="just"/>
            <a:r>
              <a:rPr lang="es-ES" sz="1600" noProof="1">
                <a:latin typeface="Calibri" panose="020F0502020204030204" pitchFamily="34" charset="0"/>
                <a:cs typeface="Calibri" panose="020F0502020204030204" pitchFamily="34" charset="0"/>
              </a:rPr>
              <a:t>Zhang, A., Lipton, Z. C., Li, M., &amp; Smola, A. J.. (2021). </a:t>
            </a:r>
            <a:r>
              <a:rPr lang="es-ES" sz="1600" i="1" noProof="1">
                <a:solidFill>
                  <a:schemeClr val="accent6"/>
                </a:solidFill>
                <a:latin typeface="Calibri" panose="020F0502020204030204" pitchFamily="34" charset="0"/>
                <a:cs typeface="Calibri" panose="020F0502020204030204" pitchFamily="34" charset="0"/>
                <a:hlinkClick r:id="rId5">
                  <a:extLst>
                    <a:ext uri="{A12FA001-AC4F-418D-AE19-62706E023703}">
                      <ahyp:hlinkClr xmlns:ahyp="http://schemas.microsoft.com/office/drawing/2018/hyperlinkcolor" val="tx"/>
                    </a:ext>
                  </a:extLst>
                </a:hlinkClick>
              </a:rPr>
              <a:t>Dive into Deep Learning</a:t>
            </a:r>
            <a:r>
              <a:rPr lang="es-ES" sz="1600" noProof="1">
                <a:latin typeface="Calibri" panose="020F0502020204030204" pitchFamily="34" charset="0"/>
                <a:cs typeface="Calibri" panose="020F0502020204030204" pitchFamily="34" charset="0"/>
              </a:rPr>
              <a:t>. arXiv.</a:t>
            </a:r>
          </a:p>
          <a:p>
            <a:pPr marL="160338" indent="-160338" algn="just"/>
            <a:r>
              <a:rPr lang="es-ES" sz="1600" noProof="1">
                <a:latin typeface="Calibri" panose="020F0502020204030204" pitchFamily="34" charset="0"/>
                <a:cs typeface="Calibri" panose="020F0502020204030204" pitchFamily="34" charset="0"/>
              </a:rPr>
              <a:t>Brownlee, J. (2017). </a:t>
            </a:r>
            <a:r>
              <a:rPr lang="es-ES" sz="1600" noProof="1">
                <a:solidFill>
                  <a:schemeClr val="accent6"/>
                </a:solidFill>
                <a:latin typeface="Calibri" panose="020F0502020204030204" pitchFamily="34" charset="0"/>
                <a:cs typeface="Calibri" panose="020F0502020204030204" pitchFamily="34" charset="0"/>
                <a:hlinkClick r:id="rId6">
                  <a:extLst>
                    <a:ext uri="{A12FA001-AC4F-418D-AE19-62706E023703}">
                      <ahyp:hlinkClr xmlns:ahyp="http://schemas.microsoft.com/office/drawing/2018/hyperlinkcolor" val="tx"/>
                    </a:ext>
                  </a:extLst>
                </a:hlinkClick>
              </a:rPr>
              <a:t>Deep Learning with Python: Develop Deep Learning Models on Theano and TensorFlow Using Keras</a:t>
            </a:r>
            <a:r>
              <a:rPr lang="es-ES" sz="1600" noProof="1">
                <a:latin typeface="Calibri" panose="020F0502020204030204" pitchFamily="34" charset="0"/>
                <a:cs typeface="Calibri" panose="020F0502020204030204" pitchFamily="34" charset="0"/>
              </a:rPr>
              <a:t>, Machine Learning Mastery.</a:t>
            </a:r>
          </a:p>
          <a:p>
            <a:pPr marL="160338" indent="-160338" algn="just"/>
            <a:r>
              <a:rPr lang="en-US" sz="1600" dirty="0">
                <a:latin typeface="Calibri" panose="020F0502020204030204" pitchFamily="34" charset="0"/>
                <a:cs typeface="Calibri" panose="020F0502020204030204" pitchFamily="34" charset="0"/>
              </a:rPr>
              <a:t>Ripley, B. D. (1996). </a:t>
            </a:r>
            <a:r>
              <a:rPr lang="en-US" sz="1600" i="1" dirty="0">
                <a:solidFill>
                  <a:schemeClr val="accent6"/>
                </a:solidFill>
                <a:latin typeface="Calibri" panose="020F0502020204030204" pitchFamily="34" charset="0"/>
                <a:cs typeface="Calibri" panose="020F0502020204030204" pitchFamily="34" charset="0"/>
                <a:hlinkClick r:id="rId7">
                  <a:extLst>
                    <a:ext uri="{A12FA001-AC4F-418D-AE19-62706E023703}">
                      <ahyp:hlinkClr xmlns:ahyp="http://schemas.microsoft.com/office/drawing/2018/hyperlinkcolor" val="tx"/>
                    </a:ext>
                  </a:extLst>
                </a:hlinkClick>
              </a:rPr>
              <a:t>Pattern Recognition and Neural Networks</a:t>
            </a:r>
            <a:r>
              <a:rPr lang="en-US" sz="1600" dirty="0">
                <a:latin typeface="Calibri" panose="020F0502020204030204" pitchFamily="34" charset="0"/>
                <a:cs typeface="Calibri" panose="020F0502020204030204" pitchFamily="34" charset="0"/>
              </a:rPr>
              <a:t>. Cambridge University Press. </a:t>
            </a:r>
          </a:p>
          <a:p>
            <a:pPr marL="160338" indent="-160338" algn="just"/>
            <a:r>
              <a:rPr lang="en-US" sz="1600" dirty="0">
                <a:latin typeface="Calibri" panose="020F0502020204030204" pitchFamily="34" charset="0"/>
                <a:cs typeface="Calibri" panose="020F0502020204030204" pitchFamily="34" charset="0"/>
              </a:rPr>
              <a:t>Bishop, C. M. (1995). </a:t>
            </a:r>
            <a:r>
              <a:rPr lang="en-US" sz="1600" dirty="0">
                <a:solidFill>
                  <a:schemeClr val="accent6"/>
                </a:solidFill>
                <a:latin typeface="Calibri" panose="020F0502020204030204" pitchFamily="34" charset="0"/>
                <a:cs typeface="Calibri" panose="020F0502020204030204" pitchFamily="34" charset="0"/>
                <a:hlinkClick r:id="rId8">
                  <a:extLst>
                    <a:ext uri="{A12FA001-AC4F-418D-AE19-62706E023703}">
                      <ahyp:hlinkClr xmlns:ahyp="http://schemas.microsoft.com/office/drawing/2018/hyperlinkcolor" val="tx"/>
                    </a:ext>
                  </a:extLst>
                </a:hlinkClick>
              </a:rPr>
              <a:t>Neural networks for pattern recognition</a:t>
            </a:r>
            <a:r>
              <a:rPr lang="en-US" sz="1600" dirty="0">
                <a:latin typeface="Calibri" panose="020F0502020204030204" pitchFamily="34" charset="0"/>
                <a:cs typeface="Calibri" panose="020F0502020204030204" pitchFamily="34" charset="0"/>
              </a:rPr>
              <a:t>. Oxford university press.</a:t>
            </a:r>
            <a:endParaRPr lang="es-MX" sz="1600" dirty="0">
              <a:latin typeface="Calibri" panose="020F0502020204030204" pitchFamily="34" charset="0"/>
              <a:cs typeface="Calibri" panose="020F0502020204030204" pitchFamily="34" charset="0"/>
            </a:endParaRPr>
          </a:p>
        </p:txBody>
      </p:sp>
      <p:sp>
        <p:nvSpPr>
          <p:cNvPr id="5" name="Marcador de contenido 4">
            <a:extLst>
              <a:ext uri="{FF2B5EF4-FFF2-40B4-BE49-F238E27FC236}">
                <a16:creationId xmlns:a16="http://schemas.microsoft.com/office/drawing/2014/main" id="{E6080D6F-0D27-C8E5-B3FF-5622541854D9}"/>
              </a:ext>
            </a:extLst>
          </p:cNvPr>
          <p:cNvSpPr>
            <a:spLocks noGrp="1"/>
          </p:cNvSpPr>
          <p:nvPr>
            <p:ph sz="half" idx="2"/>
          </p:nvPr>
        </p:nvSpPr>
        <p:spPr/>
        <p:txBody>
          <a:bodyPr/>
          <a:lstStyle/>
          <a:p>
            <a:pPr marL="0" indent="0">
              <a:buNone/>
            </a:pPr>
            <a:r>
              <a:rPr lang="es-MX" dirty="0"/>
              <a:t> </a:t>
            </a:r>
          </a:p>
        </p:txBody>
      </p:sp>
      <p:sp>
        <p:nvSpPr>
          <p:cNvPr id="4" name="Marcador de número de diapositiva 3">
            <a:extLst>
              <a:ext uri="{FF2B5EF4-FFF2-40B4-BE49-F238E27FC236}">
                <a16:creationId xmlns:a16="http://schemas.microsoft.com/office/drawing/2014/main" id="{428FA999-8C1A-9728-4E45-C06D80CCB6DC}"/>
              </a:ext>
            </a:extLst>
          </p:cNvPr>
          <p:cNvSpPr>
            <a:spLocks noGrp="1"/>
          </p:cNvSpPr>
          <p:nvPr>
            <p:ph type="sldNum" sz="quarter" idx="12"/>
          </p:nvPr>
        </p:nvSpPr>
        <p:spPr/>
        <p:txBody>
          <a:bodyPr/>
          <a:lstStyle/>
          <a:p>
            <a:pPr>
              <a:defRPr/>
            </a:pPr>
            <a:fld id="{63CB708A-3105-491F-A6F7-A55729320787}" type="slidenum">
              <a:rPr lang="en-US" altLang="es-MX" smtClean="0"/>
              <a:pPr>
                <a:defRPr/>
              </a:pPr>
              <a:t>4</a:t>
            </a:fld>
            <a:endParaRPr lang="en-US" altLang="es-MX" dirty="0"/>
          </a:p>
        </p:txBody>
      </p:sp>
      <p:pic>
        <p:nvPicPr>
          <p:cNvPr id="6" name="Imagen 5" descr="Imagen que contiene interior, tabla, computadora&#10;&#10;Descripción generada automáticamente">
            <a:extLst>
              <a:ext uri="{FF2B5EF4-FFF2-40B4-BE49-F238E27FC236}">
                <a16:creationId xmlns:a16="http://schemas.microsoft.com/office/drawing/2014/main" id="{CC29F0EA-3412-3891-3D8B-6E11874F21A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101711" y="2539287"/>
            <a:ext cx="3807670" cy="2541426"/>
          </a:xfrm>
          <a:prstGeom prst="rect">
            <a:avLst/>
          </a:prstGeom>
        </p:spPr>
      </p:pic>
    </p:spTree>
    <p:extLst>
      <p:ext uri="{BB962C8B-B14F-4D97-AF65-F5344CB8AC3E}">
        <p14:creationId xmlns:p14="http://schemas.microsoft.com/office/powerpoint/2010/main" val="24735543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1 Título">
            <a:extLst>
              <a:ext uri="{FF2B5EF4-FFF2-40B4-BE49-F238E27FC236}">
                <a16:creationId xmlns:a16="http://schemas.microsoft.com/office/drawing/2014/main" id="{1053EA9C-0E1E-0134-4995-68B5AF033053}"/>
              </a:ext>
            </a:extLst>
          </p:cNvPr>
          <p:cNvSpPr>
            <a:spLocks noGrp="1" noChangeArrowheads="1"/>
          </p:cNvSpPr>
          <p:nvPr>
            <p:ph type="title"/>
          </p:nvPr>
        </p:nvSpPr>
        <p:spPr>
          <a:xfrm>
            <a:off x="1371600" y="391886"/>
            <a:ext cx="7086600" cy="884162"/>
          </a:xfrm>
        </p:spPr>
        <p:txBody>
          <a:bodyPr/>
          <a:lstStyle/>
          <a:p>
            <a:r>
              <a:rPr lang="es-MX" altLang="es-MX" sz="3600" dirty="0">
                <a:latin typeface="Calibri" panose="020F0502020204030204" pitchFamily="34" charset="0"/>
                <a:cs typeface="Calibri" panose="020F0502020204030204" pitchFamily="34" charset="0"/>
              </a:rPr>
              <a:t>Neurona</a:t>
            </a:r>
            <a:endParaRPr lang="es-ES" altLang="es-MX" sz="3600" dirty="0">
              <a:latin typeface="Calibri" panose="020F0502020204030204" pitchFamily="34" charset="0"/>
              <a:cs typeface="Calibri" panose="020F0502020204030204" pitchFamily="34" charset="0"/>
            </a:endParaRPr>
          </a:p>
        </p:txBody>
      </p:sp>
      <p:sp>
        <p:nvSpPr>
          <p:cNvPr id="5123" name="2 Marcador de contenido">
            <a:extLst>
              <a:ext uri="{FF2B5EF4-FFF2-40B4-BE49-F238E27FC236}">
                <a16:creationId xmlns:a16="http://schemas.microsoft.com/office/drawing/2014/main" id="{7A4A79BB-D84D-8FE7-2D1B-FAF6948A67B6}"/>
              </a:ext>
            </a:extLst>
          </p:cNvPr>
          <p:cNvSpPr>
            <a:spLocks noGrp="1" noChangeArrowheads="1"/>
          </p:cNvSpPr>
          <p:nvPr>
            <p:ph sz="half" idx="1"/>
          </p:nvPr>
        </p:nvSpPr>
        <p:spPr>
          <a:xfrm>
            <a:off x="1236617" y="1276048"/>
            <a:ext cx="3754483" cy="4819952"/>
          </a:xfrm>
        </p:spPr>
        <p:txBody>
          <a:bodyPr>
            <a:normAutofit fontScale="92500" lnSpcReduction="10000"/>
          </a:bodyPr>
          <a:lstStyle/>
          <a:p>
            <a:pPr marL="0" indent="0" algn="just">
              <a:buNone/>
            </a:pPr>
            <a:r>
              <a:rPr lang="es-MX" altLang="es-MX" sz="1600" dirty="0">
                <a:latin typeface="Calibri" panose="020F0502020204030204" pitchFamily="34" charset="0"/>
                <a:cs typeface="Calibri" panose="020F0502020204030204" pitchFamily="34" charset="0"/>
              </a:rPr>
              <a:t>Entre 1897 y 1904, </a:t>
            </a:r>
            <a:r>
              <a:rPr lang="es-MX" altLang="es-MX" sz="1600" dirty="0">
                <a:solidFill>
                  <a:srgbClr val="002060"/>
                </a:solidFill>
                <a:latin typeface="Calibri" panose="020F0502020204030204" pitchFamily="34" charset="0"/>
                <a:cs typeface="Calibri" panose="020F0502020204030204" pitchFamily="34" charset="0"/>
              </a:rPr>
              <a:t>Santiago Ramón y Cajal </a:t>
            </a:r>
            <a:r>
              <a:rPr lang="es-MX" altLang="es-MX" sz="1600" dirty="0">
                <a:latin typeface="Calibri" panose="020F0502020204030204" pitchFamily="34" charset="0"/>
                <a:cs typeface="Calibri" panose="020F0502020204030204" pitchFamily="34" charset="0"/>
              </a:rPr>
              <a:t>publicó su obra “Histología del sistema nervioso del hombre y de los vertebrados” donde expuso que las neuronas son la unidad básica y funcional del sistema nervioso.</a:t>
            </a:r>
          </a:p>
          <a:p>
            <a:pPr marL="0" indent="0" algn="just">
              <a:buNone/>
            </a:pPr>
            <a:r>
              <a:rPr lang="es-MX" altLang="es-MX" sz="1600" dirty="0">
                <a:latin typeface="Calibri" panose="020F0502020204030204" pitchFamily="34" charset="0"/>
                <a:cs typeface="Calibri" panose="020F0502020204030204" pitchFamily="34" charset="0"/>
              </a:rPr>
              <a:t>La </a:t>
            </a:r>
            <a:r>
              <a:rPr lang="es-MX" altLang="es-MX" sz="1600" dirty="0">
                <a:solidFill>
                  <a:srgbClr val="002060"/>
                </a:solidFill>
                <a:latin typeface="Calibri" panose="020F0502020204030204" pitchFamily="34" charset="0"/>
                <a:cs typeface="Calibri" panose="020F0502020204030204" pitchFamily="34" charset="0"/>
              </a:rPr>
              <a:t>neurona</a:t>
            </a:r>
            <a:r>
              <a:rPr lang="es-MX" altLang="es-MX" sz="1600" dirty="0">
                <a:latin typeface="Calibri" panose="020F0502020204030204" pitchFamily="34" charset="0"/>
                <a:cs typeface="Calibri" panose="020F0502020204030204" pitchFamily="34" charset="0"/>
              </a:rPr>
              <a:t> (del griego </a:t>
            </a:r>
            <a:r>
              <a:rPr lang="el-GR" altLang="es-MX" sz="1600" dirty="0">
                <a:latin typeface="Calibri" panose="020F0502020204030204" pitchFamily="34" charset="0"/>
                <a:cs typeface="Calibri" panose="020F0502020204030204" pitchFamily="34" charset="0"/>
              </a:rPr>
              <a:t>νεῦρον</a:t>
            </a:r>
            <a:r>
              <a:rPr lang="es-MX" altLang="es-MX" sz="1600" dirty="0">
                <a:latin typeface="Calibri" panose="020F0502020204030204" pitchFamily="34" charset="0"/>
                <a:cs typeface="Calibri" panose="020F0502020204030204" pitchFamily="34" charset="0"/>
              </a:rPr>
              <a:t>, cuerda, nervio) es una célula eléctricamente excitable que se comunica con otras células por medio de conexiones especiales llamadas </a:t>
            </a:r>
            <a:r>
              <a:rPr lang="es-MX" altLang="es-MX" sz="1600" dirty="0">
                <a:solidFill>
                  <a:srgbClr val="002060"/>
                </a:solidFill>
                <a:latin typeface="Calibri" panose="020F0502020204030204" pitchFamily="34" charset="0"/>
                <a:cs typeface="Calibri" panose="020F0502020204030204" pitchFamily="34" charset="0"/>
              </a:rPr>
              <a:t>sinapsis</a:t>
            </a:r>
            <a:r>
              <a:rPr lang="es-MX" altLang="es-MX" sz="1600" dirty="0">
                <a:latin typeface="Calibri" panose="020F0502020204030204" pitchFamily="34" charset="0"/>
                <a:cs typeface="Calibri" panose="020F0502020204030204" pitchFamily="34" charset="0"/>
              </a:rPr>
              <a:t>.</a:t>
            </a:r>
          </a:p>
          <a:p>
            <a:pPr marL="0" indent="0" algn="just">
              <a:buNone/>
            </a:pPr>
            <a:r>
              <a:rPr lang="es-MX" altLang="es-MX" sz="1600" dirty="0">
                <a:latin typeface="Calibri" panose="020F0502020204030204" pitchFamily="34" charset="0"/>
                <a:cs typeface="Calibri" panose="020F0502020204030204" pitchFamily="34" charset="0"/>
              </a:rPr>
              <a:t>Una neurona típica consiste de un </a:t>
            </a:r>
            <a:r>
              <a:rPr lang="es-MX" altLang="es-MX" sz="1600" dirty="0">
                <a:solidFill>
                  <a:srgbClr val="002060"/>
                </a:solidFill>
                <a:latin typeface="Calibri" panose="020F0502020204030204" pitchFamily="34" charset="0"/>
                <a:cs typeface="Calibri" panose="020F0502020204030204" pitchFamily="34" charset="0"/>
              </a:rPr>
              <a:t>soma</a:t>
            </a:r>
            <a:r>
              <a:rPr lang="es-MX" altLang="es-MX" sz="1600" dirty="0">
                <a:latin typeface="Calibri" panose="020F0502020204030204" pitchFamily="34" charset="0"/>
                <a:cs typeface="Calibri" panose="020F0502020204030204" pitchFamily="34" charset="0"/>
              </a:rPr>
              <a:t> o cuerpo, </a:t>
            </a:r>
            <a:r>
              <a:rPr lang="es-MX" altLang="es-MX" sz="1600" dirty="0">
                <a:solidFill>
                  <a:srgbClr val="002060"/>
                </a:solidFill>
                <a:latin typeface="Calibri" panose="020F0502020204030204" pitchFamily="34" charset="0"/>
                <a:cs typeface="Calibri" panose="020F0502020204030204" pitchFamily="34" charset="0"/>
              </a:rPr>
              <a:t>dendritas</a:t>
            </a:r>
            <a:r>
              <a:rPr lang="es-MX" altLang="es-MX" sz="1600" dirty="0">
                <a:latin typeface="Calibri" panose="020F0502020204030204" pitchFamily="34" charset="0"/>
                <a:cs typeface="Calibri" panose="020F0502020204030204" pitchFamily="34" charset="0"/>
              </a:rPr>
              <a:t> y un </a:t>
            </a:r>
            <a:r>
              <a:rPr lang="es-MX" altLang="es-MX" sz="1600" dirty="0">
                <a:solidFill>
                  <a:srgbClr val="002060"/>
                </a:solidFill>
                <a:latin typeface="Calibri" panose="020F0502020204030204" pitchFamily="34" charset="0"/>
                <a:cs typeface="Calibri" panose="020F0502020204030204" pitchFamily="34" charset="0"/>
              </a:rPr>
              <a:t>axón</a:t>
            </a:r>
            <a:r>
              <a:rPr lang="es-MX" altLang="es-MX" sz="1600" dirty="0">
                <a:latin typeface="Calibri" panose="020F0502020204030204" pitchFamily="34" charset="0"/>
                <a:cs typeface="Calibri" panose="020F0502020204030204" pitchFamily="34" charset="0"/>
              </a:rPr>
              <a:t>. La mayoría de las neuronas reciben señales vía las </a:t>
            </a:r>
            <a:r>
              <a:rPr lang="es-MX" altLang="es-MX" sz="1600" dirty="0">
                <a:solidFill>
                  <a:srgbClr val="002060"/>
                </a:solidFill>
                <a:latin typeface="Calibri" panose="020F0502020204030204" pitchFamily="34" charset="0"/>
                <a:cs typeface="Calibri" panose="020F0502020204030204" pitchFamily="34" charset="0"/>
              </a:rPr>
              <a:t>dendritas</a:t>
            </a:r>
            <a:r>
              <a:rPr lang="es-MX" altLang="es-MX" sz="1600" dirty="0">
                <a:latin typeface="Calibri" panose="020F0502020204030204" pitchFamily="34" charset="0"/>
                <a:cs typeface="Calibri" panose="020F0502020204030204" pitchFamily="34" charset="0"/>
              </a:rPr>
              <a:t> y el </a:t>
            </a:r>
            <a:r>
              <a:rPr lang="es-MX" altLang="es-MX" sz="1600" dirty="0">
                <a:solidFill>
                  <a:srgbClr val="002060"/>
                </a:solidFill>
                <a:latin typeface="Calibri" panose="020F0502020204030204" pitchFamily="34" charset="0"/>
                <a:cs typeface="Calibri" panose="020F0502020204030204" pitchFamily="34" charset="0"/>
              </a:rPr>
              <a:t>soma</a:t>
            </a:r>
            <a:r>
              <a:rPr lang="es-MX" altLang="es-MX" sz="1600" dirty="0">
                <a:latin typeface="Calibri" panose="020F0502020204030204" pitchFamily="34" charset="0"/>
                <a:cs typeface="Calibri" panose="020F0502020204030204" pitchFamily="34" charset="0"/>
              </a:rPr>
              <a:t> y envían señales por el </a:t>
            </a:r>
            <a:r>
              <a:rPr lang="es-MX" altLang="es-MX" sz="1600" dirty="0">
                <a:solidFill>
                  <a:srgbClr val="002060"/>
                </a:solidFill>
                <a:latin typeface="Calibri" panose="020F0502020204030204" pitchFamily="34" charset="0"/>
                <a:cs typeface="Calibri" panose="020F0502020204030204" pitchFamily="34" charset="0"/>
              </a:rPr>
              <a:t>axón</a:t>
            </a:r>
            <a:r>
              <a:rPr lang="es-MX" altLang="es-MX" sz="1600" dirty="0">
                <a:latin typeface="Calibri" panose="020F0502020204030204" pitchFamily="34" charset="0"/>
                <a:cs typeface="Calibri" panose="020F0502020204030204" pitchFamily="34" charset="0"/>
              </a:rPr>
              <a:t>. El proceso de señalización es en parte químico y eléctrico. La neurona genera un pulso electroquímico todo o nada llamado </a:t>
            </a:r>
            <a:r>
              <a:rPr lang="es-MX" altLang="es-MX" sz="1600" dirty="0">
                <a:solidFill>
                  <a:srgbClr val="002060"/>
                </a:solidFill>
                <a:latin typeface="Calibri" panose="020F0502020204030204" pitchFamily="34" charset="0"/>
                <a:cs typeface="Calibri" panose="020F0502020204030204" pitchFamily="34" charset="0"/>
              </a:rPr>
              <a:t>potencial de acción</a:t>
            </a:r>
            <a:r>
              <a:rPr lang="es-MX" altLang="es-MX" sz="1600" dirty="0">
                <a:latin typeface="Calibri" panose="020F0502020204030204" pitchFamily="34" charset="0"/>
                <a:cs typeface="Calibri" panose="020F0502020204030204" pitchFamily="34" charset="0"/>
              </a:rPr>
              <a:t>. Las señales sinápticas pueden ser excitatorias o inhibitorias.</a:t>
            </a:r>
          </a:p>
          <a:p>
            <a:pPr marL="0" indent="0" algn="just">
              <a:buNone/>
            </a:pPr>
            <a:r>
              <a:rPr lang="es-MX" altLang="es-MX" sz="1600" dirty="0">
                <a:latin typeface="Calibri" panose="020F0502020204030204" pitchFamily="34" charset="0"/>
                <a:cs typeface="Calibri" panose="020F0502020204030204" pitchFamily="34" charset="0"/>
              </a:rPr>
              <a:t>En el cerebro biológico existen muchos tipos de neuronas: unipolares, bipolares, piramidales, ganglionares, etc.</a:t>
            </a:r>
          </a:p>
        </p:txBody>
      </p:sp>
      <p:sp>
        <p:nvSpPr>
          <p:cNvPr id="2" name="Marcador de contenido 1">
            <a:extLst>
              <a:ext uri="{FF2B5EF4-FFF2-40B4-BE49-F238E27FC236}">
                <a16:creationId xmlns:a16="http://schemas.microsoft.com/office/drawing/2014/main" id="{B7C4D227-991F-A9A2-74C2-85757C4C1BA3}"/>
              </a:ext>
            </a:extLst>
          </p:cNvPr>
          <p:cNvSpPr>
            <a:spLocks noGrp="1"/>
          </p:cNvSpPr>
          <p:nvPr>
            <p:ph sz="half" idx="2"/>
          </p:nvPr>
        </p:nvSpPr>
        <p:spPr/>
        <p:txBody>
          <a:bodyPr/>
          <a:lstStyle/>
          <a:p>
            <a:pPr marL="0" indent="0">
              <a:buNone/>
            </a:pPr>
            <a:r>
              <a:rPr lang="es-MX" dirty="0"/>
              <a:t> </a:t>
            </a:r>
          </a:p>
        </p:txBody>
      </p:sp>
      <p:sp>
        <p:nvSpPr>
          <p:cNvPr id="5124" name="3 Marcador de número de diapositiva">
            <a:extLst>
              <a:ext uri="{FF2B5EF4-FFF2-40B4-BE49-F238E27FC236}">
                <a16:creationId xmlns:a16="http://schemas.microsoft.com/office/drawing/2014/main" id="{E90252DB-1FDA-63CB-8D14-4A8E775F5102}"/>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29D62111-836A-4AD6-BB1E-892F7CA1D721}" type="slidenum">
              <a:rPr lang="en-US" altLang="es-MX" sz="1400"/>
              <a:pPr>
                <a:spcBef>
                  <a:spcPct val="0"/>
                </a:spcBef>
                <a:buFontTx/>
                <a:buNone/>
              </a:pPr>
              <a:t>5</a:t>
            </a:fld>
            <a:endParaRPr lang="en-US" altLang="es-MX" sz="1400"/>
          </a:p>
        </p:txBody>
      </p:sp>
      <p:pic>
        <p:nvPicPr>
          <p:cNvPr id="5125" name="Picture 2" descr="neuronas ramon cajal">
            <a:extLst>
              <a:ext uri="{FF2B5EF4-FFF2-40B4-BE49-F238E27FC236}">
                <a16:creationId xmlns:a16="http://schemas.microsoft.com/office/drawing/2014/main" id="{7453BAE2-1CE3-E2DB-ED12-6D84570AF1A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5400000">
            <a:off x="7015606" y="1592460"/>
            <a:ext cx="2128347" cy="1560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6" name="Picture 4" descr="20071216220722-neurona.jpg">
            <a:extLst>
              <a:ext uri="{FF2B5EF4-FFF2-40B4-BE49-F238E27FC236}">
                <a16:creationId xmlns:a16="http://schemas.microsoft.com/office/drawing/2014/main" id="{9542ED4A-3455-651F-3CAE-754FE076AD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15" t="2549" r="1685"/>
          <a:stretch/>
        </p:blipFill>
        <p:spPr bwMode="auto">
          <a:xfrm>
            <a:off x="4984562" y="3815520"/>
            <a:ext cx="2128200" cy="2528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Imagen 2">
            <a:extLst>
              <a:ext uri="{FF2B5EF4-FFF2-40B4-BE49-F238E27FC236}">
                <a16:creationId xmlns:a16="http://schemas.microsoft.com/office/drawing/2014/main" id="{AD9225C3-61A3-D1B8-14D1-5D6B7F6C50A7}"/>
              </a:ext>
            </a:extLst>
          </p:cNvPr>
          <p:cNvPicPr>
            <a:picLocks noChangeAspect="1"/>
          </p:cNvPicPr>
          <p:nvPr/>
        </p:nvPicPr>
        <p:blipFill>
          <a:blip r:embed="rId4"/>
          <a:stretch>
            <a:fillRect/>
          </a:stretch>
        </p:blipFill>
        <p:spPr>
          <a:xfrm>
            <a:off x="5215872" y="1300653"/>
            <a:ext cx="1571481" cy="2136065"/>
          </a:xfrm>
          <a:prstGeom prst="rect">
            <a:avLst/>
          </a:prstGeom>
        </p:spPr>
      </p:pic>
      <p:sp>
        <p:nvSpPr>
          <p:cNvPr id="10" name="CuadroTexto 9">
            <a:extLst>
              <a:ext uri="{FF2B5EF4-FFF2-40B4-BE49-F238E27FC236}">
                <a16:creationId xmlns:a16="http://schemas.microsoft.com/office/drawing/2014/main" id="{7E5B9081-31FB-0407-B131-6C76DAC28A7B}"/>
              </a:ext>
            </a:extLst>
          </p:cNvPr>
          <p:cNvSpPr txBox="1"/>
          <p:nvPr/>
        </p:nvSpPr>
        <p:spPr>
          <a:xfrm>
            <a:off x="5206920" y="3417806"/>
            <a:ext cx="1686197" cy="276999"/>
          </a:xfrm>
          <a:prstGeom prst="rect">
            <a:avLst/>
          </a:prstGeom>
          <a:noFill/>
        </p:spPr>
        <p:txBody>
          <a:bodyPr wrap="square">
            <a:spAutoFit/>
          </a:bodyPr>
          <a:lstStyle/>
          <a:p>
            <a:r>
              <a:rPr lang="es-MX" altLang="es-MX" sz="1200" dirty="0">
                <a:latin typeface="Calibri" panose="020F0502020204030204" pitchFamily="34" charset="0"/>
                <a:cs typeface="Calibri" panose="020F0502020204030204" pitchFamily="34" charset="0"/>
              </a:rPr>
              <a:t>Santiago Ramón y Cajal</a:t>
            </a:r>
            <a:endParaRPr lang="es-MX" sz="1200" dirty="0"/>
          </a:p>
        </p:txBody>
      </p:sp>
      <p:sp>
        <p:nvSpPr>
          <p:cNvPr id="5" name="CuadroTexto 4">
            <a:extLst>
              <a:ext uri="{FF2B5EF4-FFF2-40B4-BE49-F238E27FC236}">
                <a16:creationId xmlns:a16="http://schemas.microsoft.com/office/drawing/2014/main" id="{217BE28F-F0A9-8EE5-3670-EAC84C743887}"/>
              </a:ext>
            </a:extLst>
          </p:cNvPr>
          <p:cNvSpPr txBox="1"/>
          <p:nvPr/>
        </p:nvSpPr>
        <p:spPr>
          <a:xfrm>
            <a:off x="1262742" y="6580094"/>
            <a:ext cx="5595257" cy="246221"/>
          </a:xfrm>
          <a:prstGeom prst="rect">
            <a:avLst/>
          </a:prstGeom>
          <a:noFill/>
        </p:spPr>
        <p:txBody>
          <a:bodyPr wrap="square">
            <a:spAutoFit/>
          </a:bodyPr>
          <a:lstStyle/>
          <a:p>
            <a:r>
              <a:rPr lang="en-US" sz="1000" noProof="1">
                <a:latin typeface="Calibri" panose="020F0502020204030204" pitchFamily="34" charset="0"/>
                <a:ea typeface="Calibri" panose="020F0502020204030204" pitchFamily="34" charset="0"/>
                <a:cs typeface="Calibri" panose="020F0502020204030204" pitchFamily="34" charset="0"/>
              </a:rPr>
              <a:t>Costandi, M. (2006). </a:t>
            </a:r>
            <a:r>
              <a:rPr lang="en-US" sz="1000" i="1" noProof="1">
                <a:solidFill>
                  <a:srgbClr val="002060"/>
                </a:solidFill>
                <a:latin typeface="Calibri" panose="020F0502020204030204" pitchFamily="34" charset="0"/>
                <a:ea typeface="Calibri" panose="020F0502020204030204" pitchFamily="34" charset="0"/>
                <a:cs typeface="Calibri" panose="020F0502020204030204" pitchFamily="34" charset="0"/>
                <a:hlinkClick r:id="rId5">
                  <a:extLst>
                    <a:ext uri="{A12FA001-AC4F-418D-AE19-62706E023703}">
                      <ahyp:hlinkClr xmlns:ahyp="http://schemas.microsoft.com/office/drawing/2018/hyperlinkcolor" val="tx"/>
                    </a:ext>
                  </a:extLst>
                </a:hlinkClick>
              </a:rPr>
              <a:t>The Discovery of the Neuron</a:t>
            </a:r>
            <a:r>
              <a:rPr lang="en-US" sz="1000" noProof="1">
                <a:latin typeface="Calibri" panose="020F0502020204030204" pitchFamily="34" charset="0"/>
                <a:ea typeface="Calibri" panose="020F0502020204030204" pitchFamily="34" charset="0"/>
                <a:cs typeface="Calibri" panose="020F0502020204030204" pitchFamily="34" charset="0"/>
              </a:rPr>
              <a:t>. History of Neuroscience, Neuroscience.</a:t>
            </a:r>
          </a:p>
        </p:txBody>
      </p:sp>
      <p:grpSp>
        <p:nvGrpSpPr>
          <p:cNvPr id="9" name="Grupo 8">
            <a:extLst>
              <a:ext uri="{FF2B5EF4-FFF2-40B4-BE49-F238E27FC236}">
                <a16:creationId xmlns:a16="http://schemas.microsoft.com/office/drawing/2014/main" id="{A9B6B769-377B-8491-BE9F-25AC41F3088B}"/>
              </a:ext>
            </a:extLst>
          </p:cNvPr>
          <p:cNvGrpSpPr/>
          <p:nvPr/>
        </p:nvGrpSpPr>
        <p:grpSpPr>
          <a:xfrm>
            <a:off x="7119300" y="4078093"/>
            <a:ext cx="1787392" cy="2003286"/>
            <a:chOff x="7117063" y="3276600"/>
            <a:chExt cx="1787392" cy="2003286"/>
          </a:xfrm>
        </p:grpSpPr>
        <p:sp>
          <p:nvSpPr>
            <p:cNvPr id="7" name="Rectángulo 6">
              <a:extLst>
                <a:ext uri="{FF2B5EF4-FFF2-40B4-BE49-F238E27FC236}">
                  <a16:creationId xmlns:a16="http://schemas.microsoft.com/office/drawing/2014/main" id="{5BE6E09E-C436-4E86-A261-3F3566DEC0BB}"/>
                </a:ext>
              </a:extLst>
            </p:cNvPr>
            <p:cNvSpPr/>
            <p:nvPr/>
          </p:nvSpPr>
          <p:spPr bwMode="auto">
            <a:xfrm>
              <a:off x="7216140" y="3276600"/>
              <a:ext cx="1688315" cy="1767840"/>
            </a:xfrm>
            <a:prstGeom prst="rect">
              <a:avLst/>
            </a:prstGeom>
            <a:solidFill>
              <a:schemeClr val="bg1"/>
            </a:solid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s-ES" sz="2400" b="0" i="0" u="none" strike="noStrike" cap="none" normalizeH="0" baseline="0">
                <a:ln>
                  <a:noFill/>
                </a:ln>
                <a:solidFill>
                  <a:schemeClr val="tx1"/>
                </a:solidFill>
                <a:effectLst/>
                <a:latin typeface="Times New Roman" pitchFamily="18" charset="0"/>
              </a:endParaRPr>
            </a:p>
          </p:txBody>
        </p:sp>
        <p:pic>
          <p:nvPicPr>
            <p:cNvPr id="6" name="Gráfico 5">
              <a:extLst>
                <a:ext uri="{FF2B5EF4-FFF2-40B4-BE49-F238E27FC236}">
                  <a16:creationId xmlns:a16="http://schemas.microsoft.com/office/drawing/2014/main" id="{75DCB345-4E55-57F3-4492-67B9F677EDC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117063" y="3317900"/>
              <a:ext cx="1673109" cy="1652664"/>
            </a:xfrm>
            <a:prstGeom prst="rect">
              <a:avLst/>
            </a:prstGeom>
          </p:spPr>
        </p:pic>
        <p:sp>
          <p:nvSpPr>
            <p:cNvPr id="8" name="CuadroTexto 7">
              <a:extLst>
                <a:ext uri="{FF2B5EF4-FFF2-40B4-BE49-F238E27FC236}">
                  <a16:creationId xmlns:a16="http://schemas.microsoft.com/office/drawing/2014/main" id="{68861025-278A-16CE-02C6-EA640E4738B2}"/>
                </a:ext>
              </a:extLst>
            </p:cNvPr>
            <p:cNvSpPr txBox="1"/>
            <p:nvPr/>
          </p:nvSpPr>
          <p:spPr>
            <a:xfrm>
              <a:off x="7365202" y="5002887"/>
              <a:ext cx="1390189" cy="276999"/>
            </a:xfrm>
            <a:prstGeom prst="rect">
              <a:avLst/>
            </a:prstGeom>
            <a:noFill/>
          </p:spPr>
          <p:txBody>
            <a:bodyPr wrap="none" rtlCol="0">
              <a:spAutoFit/>
            </a:bodyPr>
            <a:lstStyle/>
            <a:p>
              <a:r>
                <a:rPr lang="es-ES" sz="1200" dirty="0">
                  <a:latin typeface="Calibri" panose="020F0502020204030204" pitchFamily="34" charset="0"/>
                  <a:ea typeface="Calibri" panose="020F0502020204030204" pitchFamily="34" charset="0"/>
                  <a:cs typeface="Calibri" panose="020F0502020204030204" pitchFamily="34" charset="0"/>
                </a:rPr>
                <a:t>Potencial de acción</a:t>
              </a: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1 Título">
            <a:extLst>
              <a:ext uri="{FF2B5EF4-FFF2-40B4-BE49-F238E27FC236}">
                <a16:creationId xmlns:a16="http://schemas.microsoft.com/office/drawing/2014/main" id="{28C77414-4E15-A139-1D3E-3839FF90CDB1}"/>
              </a:ext>
            </a:extLst>
          </p:cNvPr>
          <p:cNvSpPr>
            <a:spLocks noGrp="1" noChangeArrowheads="1"/>
          </p:cNvSpPr>
          <p:nvPr>
            <p:ph type="title"/>
          </p:nvPr>
        </p:nvSpPr>
        <p:spPr>
          <a:xfrm>
            <a:off x="1371600" y="609600"/>
            <a:ext cx="7086600" cy="430306"/>
          </a:xfrm>
        </p:spPr>
        <p:txBody>
          <a:bodyPr/>
          <a:lstStyle/>
          <a:p>
            <a:r>
              <a:rPr lang="es-MX" altLang="es-MX" sz="3600" dirty="0">
                <a:latin typeface="Calibri" panose="020F0502020204030204" pitchFamily="34" charset="0"/>
                <a:cs typeface="Calibri" panose="020F0502020204030204" pitchFamily="34" charset="0"/>
              </a:rPr>
              <a:t>Neurona Artificial</a:t>
            </a:r>
            <a:endParaRPr lang="es-ES" altLang="es-MX" sz="3600"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7171" name="2 Marcador de contenido">
                <a:extLst>
                  <a:ext uri="{FF2B5EF4-FFF2-40B4-BE49-F238E27FC236}">
                    <a16:creationId xmlns:a16="http://schemas.microsoft.com/office/drawing/2014/main" id="{93B541D8-DA80-EC2A-DDCA-D97511ED8B58}"/>
                  </a:ext>
                </a:extLst>
              </p:cNvPr>
              <p:cNvSpPr>
                <a:spLocks noGrp="1" noChangeArrowheads="1"/>
              </p:cNvSpPr>
              <p:nvPr>
                <p:ph sz="half" idx="1"/>
              </p:nvPr>
            </p:nvSpPr>
            <p:spPr>
              <a:xfrm>
                <a:off x="1262743" y="1315330"/>
                <a:ext cx="4066903" cy="4780670"/>
              </a:xfrm>
            </p:spPr>
            <p:txBody>
              <a:bodyPr>
                <a:normAutofit lnSpcReduction="10000"/>
              </a:bodyPr>
              <a:lstStyle/>
              <a:p>
                <a:pPr marL="0" indent="0" algn="just">
                  <a:buNone/>
                </a:pPr>
                <a:r>
                  <a:rPr lang="es-ES" altLang="es-MX" sz="1600" dirty="0">
                    <a:latin typeface="Calibri" panose="020F0502020204030204" pitchFamily="34" charset="0"/>
                    <a:cs typeface="Calibri" panose="020F0502020204030204" pitchFamily="34" charset="0"/>
                  </a:rPr>
                  <a:t>En 1943, McCulloch y Pitts propusieron el primer modelo de </a:t>
                </a:r>
                <a:r>
                  <a:rPr lang="es-ES" altLang="es-MX" sz="1600" dirty="0">
                    <a:solidFill>
                      <a:srgbClr val="002060"/>
                    </a:solidFill>
                    <a:latin typeface="Calibri" panose="020F0502020204030204" pitchFamily="34" charset="0"/>
                    <a:cs typeface="Calibri" panose="020F0502020204030204" pitchFamily="34" charset="0"/>
                  </a:rPr>
                  <a:t>neurona artificial </a:t>
                </a:r>
                <a:r>
                  <a:rPr lang="es-ES" altLang="es-MX" sz="1600" dirty="0">
                    <a:latin typeface="Calibri" panose="020F0502020204030204" pitchFamily="34" charset="0"/>
                    <a:cs typeface="Calibri" panose="020F0502020204030204" pitchFamily="34" charset="0"/>
                  </a:rPr>
                  <a:t>que era </a:t>
                </a:r>
                <a:r>
                  <a:rPr lang="es-MX" altLang="es-MX" sz="1600" dirty="0">
                    <a:latin typeface="Calibri" panose="020F0502020204030204" pitchFamily="34" charset="0"/>
                    <a:cs typeface="Calibri" panose="020F0502020204030204" pitchFamily="34" charset="0"/>
                  </a:rPr>
                  <a:t>una unidad de cálculo binaria con varias entradas (</a:t>
                </a:r>
                <a:r>
                  <a:rPr lang="en-US" altLang="es-MX" sz="1600" dirty="0">
                    <a:solidFill>
                      <a:srgbClr val="002060"/>
                    </a:solidFill>
                    <a:latin typeface="Calibri" panose="020F0502020204030204" pitchFamily="34" charset="0"/>
                    <a:cs typeface="Calibri" panose="020F0502020204030204" pitchFamily="34" charset="0"/>
                  </a:rPr>
                  <a:t>Threshold Logic Unit</a:t>
                </a:r>
                <a:r>
                  <a:rPr lang="es-MX" altLang="es-MX" sz="1600" dirty="0">
                    <a:latin typeface="Calibri" panose="020F0502020204030204" pitchFamily="34" charset="0"/>
                    <a:cs typeface="Calibri" panose="020F0502020204030204" pitchFamily="34" charset="0"/>
                  </a:rPr>
                  <a:t>, TLU).</a:t>
                </a:r>
              </a:p>
              <a:p>
                <a:pPr marL="0" indent="0" algn="just">
                  <a:buNone/>
                </a:pPr>
                <a:r>
                  <a:rPr lang="es-MX" altLang="es-MX" sz="1600" dirty="0">
                    <a:latin typeface="Calibri" panose="020F0502020204030204" pitchFamily="34" charset="0"/>
                    <a:cs typeface="Calibri" panose="020F0502020204030204" pitchFamily="34" charset="0"/>
                  </a:rPr>
                  <a:t>La </a:t>
                </a:r>
                <a:r>
                  <a:rPr lang="es-MX" altLang="es-MX" sz="1600" dirty="0">
                    <a:solidFill>
                      <a:srgbClr val="002060"/>
                    </a:solidFill>
                    <a:latin typeface="Calibri" panose="020F0502020204030204" pitchFamily="34" charset="0"/>
                    <a:cs typeface="Calibri" panose="020F0502020204030204" pitchFamily="34" charset="0"/>
                  </a:rPr>
                  <a:t>neurona artificial</a:t>
                </a:r>
                <a:r>
                  <a:rPr lang="es-MX" altLang="es-MX" sz="1600" dirty="0">
                    <a:latin typeface="Calibri" panose="020F0502020204030204" pitchFamily="34" charset="0"/>
                    <a:cs typeface="Calibri" panose="020F0502020204030204" pitchFamily="34" charset="0"/>
                  </a:rPr>
                  <a:t> calculaba una suma ponderada de sus entradas, seguida de una función no lineal.</a:t>
                </a:r>
              </a:p>
              <a:p>
                <a:pPr marL="0" indent="0" algn="just">
                  <a:buNone/>
                </a:pPr>
                <a:r>
                  <a:rPr lang="es-ES" altLang="es-MX" sz="1600" dirty="0">
                    <a:latin typeface="Calibri" panose="020F0502020204030204" pitchFamily="34" charset="0"/>
                    <a:cs typeface="Calibri" panose="020F0502020204030204" pitchFamily="34" charset="0"/>
                  </a:rPr>
                  <a:t>Dadas las entradas </a:t>
                </a:r>
                <a14:m>
                  <m:oMath xmlns:m="http://schemas.openxmlformats.org/officeDocument/2006/math">
                    <m:sSub>
                      <m:sSubPr>
                        <m:ctrlPr>
                          <a:rPr lang="es-MX" altLang="es-MX" sz="1600" b="0" i="1" smtClean="0">
                            <a:latin typeface="Cambria Math" panose="02040503050406030204" pitchFamily="18" charset="0"/>
                            <a:cs typeface="Calibri" panose="020F0502020204030204" pitchFamily="34" charset="0"/>
                          </a:rPr>
                        </m:ctrlPr>
                      </m:sSubPr>
                      <m:e>
                        <m:r>
                          <a:rPr lang="es-MX" altLang="es-MX" sz="1600" b="0" i="1" smtClean="0">
                            <a:latin typeface="Cambria Math" panose="02040503050406030204" pitchFamily="18" charset="0"/>
                            <a:cs typeface="Calibri" panose="020F0502020204030204" pitchFamily="34" charset="0"/>
                          </a:rPr>
                          <m:t>𝑥</m:t>
                        </m:r>
                      </m:e>
                      <m:sub>
                        <m:r>
                          <a:rPr lang="es-MX" altLang="es-MX" sz="1600" b="0" i="1" smtClean="0">
                            <a:latin typeface="Cambria Math" panose="02040503050406030204" pitchFamily="18" charset="0"/>
                            <a:cs typeface="Calibri" panose="020F0502020204030204" pitchFamily="34" charset="0"/>
                          </a:rPr>
                          <m:t>1</m:t>
                        </m:r>
                      </m:sub>
                    </m:sSub>
                    <m:r>
                      <a:rPr lang="es-MX" altLang="es-MX" sz="1600" b="0" i="1" smtClean="0">
                        <a:latin typeface="Cambria Math" panose="02040503050406030204" pitchFamily="18" charset="0"/>
                        <a:cs typeface="Calibri" panose="020F0502020204030204" pitchFamily="34" charset="0"/>
                      </a:rPr>
                      <m:t>, </m:t>
                    </m:r>
                    <m:sSub>
                      <m:sSubPr>
                        <m:ctrlPr>
                          <a:rPr lang="es-MX" altLang="es-MX" sz="1600" b="0" i="1" smtClean="0">
                            <a:latin typeface="Cambria Math" panose="02040503050406030204" pitchFamily="18" charset="0"/>
                            <a:cs typeface="Calibri" panose="020F0502020204030204" pitchFamily="34" charset="0"/>
                          </a:rPr>
                        </m:ctrlPr>
                      </m:sSubPr>
                      <m:e>
                        <m:r>
                          <a:rPr lang="es-MX" altLang="es-MX" sz="1600" b="0" i="1" smtClean="0">
                            <a:latin typeface="Cambria Math" panose="02040503050406030204" pitchFamily="18" charset="0"/>
                            <a:cs typeface="Calibri" panose="020F0502020204030204" pitchFamily="34" charset="0"/>
                          </a:rPr>
                          <m:t>𝑥</m:t>
                        </m:r>
                      </m:e>
                      <m:sub>
                        <m:r>
                          <a:rPr lang="es-MX" altLang="es-MX" sz="1600" b="0" i="1" smtClean="0">
                            <a:latin typeface="Cambria Math" panose="02040503050406030204" pitchFamily="18" charset="0"/>
                            <a:cs typeface="Calibri" panose="020F0502020204030204" pitchFamily="34" charset="0"/>
                          </a:rPr>
                          <m:t>2</m:t>
                        </m:r>
                      </m:sub>
                    </m:sSub>
                    <m:r>
                      <a:rPr lang="es-MX" altLang="es-MX" sz="1600" b="0" i="1" smtClean="0">
                        <a:latin typeface="Cambria Math" panose="02040503050406030204" pitchFamily="18" charset="0"/>
                        <a:cs typeface="Calibri" panose="020F0502020204030204" pitchFamily="34" charset="0"/>
                      </a:rPr>
                      <m:t>,…, </m:t>
                    </m:r>
                    <m:sSub>
                      <m:sSubPr>
                        <m:ctrlPr>
                          <a:rPr lang="es-MX" altLang="es-MX" sz="1600" b="0" i="1" smtClean="0">
                            <a:latin typeface="Cambria Math" panose="02040503050406030204" pitchFamily="18" charset="0"/>
                            <a:cs typeface="Calibri" panose="020F0502020204030204" pitchFamily="34" charset="0"/>
                          </a:rPr>
                        </m:ctrlPr>
                      </m:sSubPr>
                      <m:e>
                        <m:r>
                          <a:rPr lang="es-MX" altLang="es-MX" sz="1600" b="0" i="1" smtClean="0">
                            <a:latin typeface="Cambria Math" panose="02040503050406030204" pitchFamily="18" charset="0"/>
                            <a:cs typeface="Calibri" panose="020F0502020204030204" pitchFamily="34" charset="0"/>
                          </a:rPr>
                          <m:t>𝑥</m:t>
                        </m:r>
                      </m:e>
                      <m:sub>
                        <m:r>
                          <a:rPr lang="es-MX" altLang="es-MX" sz="1600" b="0" i="1" smtClean="0">
                            <a:latin typeface="Cambria Math" panose="02040503050406030204" pitchFamily="18" charset="0"/>
                            <a:cs typeface="Calibri" panose="020F0502020204030204" pitchFamily="34" charset="0"/>
                          </a:rPr>
                          <m:t>𝑛</m:t>
                        </m:r>
                      </m:sub>
                    </m:sSub>
                  </m:oMath>
                </a14:m>
                <a:r>
                  <a:rPr lang="es-ES" altLang="es-MX" sz="1600" dirty="0">
                    <a:latin typeface="Calibri" panose="020F0502020204030204" pitchFamily="34" charset="0"/>
                    <a:cs typeface="Calibri" panose="020F0502020204030204" pitchFamily="34" charset="0"/>
                  </a:rPr>
                  <a:t>, la salida de la neurona estaba dada por:</a:t>
                </a:r>
              </a:p>
              <a:p>
                <a:pPr marL="0" indent="0">
                  <a:buNone/>
                </a:pPr>
                <a14:m>
                  <m:oMathPara xmlns:m="http://schemas.openxmlformats.org/officeDocument/2006/math">
                    <m:oMathParaPr>
                      <m:jc m:val="centerGroup"/>
                    </m:oMathParaPr>
                    <m:oMath xmlns:m="http://schemas.openxmlformats.org/officeDocument/2006/math">
                      <m:r>
                        <a:rPr lang="es-MX" altLang="es-MX" sz="1600" b="0" i="1" smtClean="0">
                          <a:latin typeface="Cambria Math" panose="02040503050406030204" pitchFamily="18" charset="0"/>
                          <a:cs typeface="Calibri" panose="020F0502020204030204" pitchFamily="34" charset="0"/>
                        </a:rPr>
                        <m:t>𝑜</m:t>
                      </m:r>
                      <m:r>
                        <a:rPr lang="es-MX" altLang="es-MX" sz="1600" b="0" i="1" smtClean="0">
                          <a:latin typeface="Cambria Math" panose="02040503050406030204" pitchFamily="18" charset="0"/>
                          <a:cs typeface="Calibri" panose="020F0502020204030204" pitchFamily="34" charset="0"/>
                        </a:rPr>
                        <m:t>=</m:t>
                      </m:r>
                      <m:r>
                        <a:rPr lang="es-MX" altLang="es-MX" sz="1600" b="0" i="1" smtClean="0">
                          <a:latin typeface="Cambria Math" panose="02040503050406030204" pitchFamily="18" charset="0"/>
                          <a:cs typeface="Calibri" panose="020F0502020204030204" pitchFamily="34" charset="0"/>
                        </a:rPr>
                        <m:t>𝑠</m:t>
                      </m:r>
                      <m:r>
                        <a:rPr lang="es-MX" altLang="es-MX" sz="1600" b="0" i="1" smtClean="0">
                          <a:latin typeface="Cambria Math" panose="02040503050406030204" pitchFamily="18" charset="0"/>
                          <a:cs typeface="Calibri" panose="020F0502020204030204" pitchFamily="34" charset="0"/>
                        </a:rPr>
                        <m:t>(</m:t>
                      </m:r>
                      <m:r>
                        <a:rPr lang="es-MX" altLang="es-MX" sz="1600" b="0" i="1" smtClean="0">
                          <a:latin typeface="Cambria Math" panose="02040503050406030204" pitchFamily="18" charset="0"/>
                          <a:cs typeface="Calibri" panose="020F0502020204030204" pitchFamily="34" charset="0"/>
                        </a:rPr>
                        <m:t>𝑛𝑒𝑡</m:t>
                      </m:r>
                      <m:r>
                        <a:rPr lang="es-MX" altLang="es-MX" sz="1600" b="0" i="1" smtClean="0">
                          <a:latin typeface="Cambria Math" panose="02040503050406030204" pitchFamily="18" charset="0"/>
                          <a:cs typeface="Calibri" panose="020F0502020204030204" pitchFamily="34" charset="0"/>
                        </a:rPr>
                        <m:t>)</m:t>
                      </m:r>
                    </m:oMath>
                  </m:oMathPara>
                </a14:m>
                <a:endParaRPr lang="es-ES" altLang="es-MX" sz="1600" dirty="0">
                  <a:latin typeface="Calibri" panose="020F0502020204030204" pitchFamily="34" charset="0"/>
                  <a:cs typeface="Calibri" panose="020F0502020204030204" pitchFamily="34" charset="0"/>
                </a:endParaRPr>
              </a:p>
              <a:p>
                <a:pPr marL="0" indent="0">
                  <a:buNone/>
                </a:pPr>
                <a:r>
                  <a:rPr lang="es-ES" altLang="es-MX" sz="1600" dirty="0">
                    <a:latin typeface="Calibri" panose="020F0502020204030204" pitchFamily="34" charset="0"/>
                    <a:cs typeface="Calibri" panose="020F0502020204030204" pitchFamily="34" charset="0"/>
                  </a:rPr>
                  <a:t>donde </a:t>
                </a:r>
              </a:p>
              <a:p>
                <a:pPr marL="160338" indent="-160338" algn="just"/>
                <a14:m>
                  <m:oMath xmlns:m="http://schemas.openxmlformats.org/officeDocument/2006/math">
                    <m:r>
                      <a:rPr lang="es-MX" altLang="es-MX" sz="1600" b="0" i="1" smtClean="0">
                        <a:latin typeface="Cambria Math" panose="02040503050406030204" pitchFamily="18" charset="0"/>
                        <a:cs typeface="Calibri" panose="020F0502020204030204" pitchFamily="34" charset="0"/>
                      </a:rPr>
                      <m:t>𝑛𝑒𝑡</m:t>
                    </m:r>
                    <m:r>
                      <a:rPr lang="es-MX" altLang="es-MX" sz="1600" b="0" i="1" smtClean="0">
                        <a:latin typeface="Cambria Math" panose="02040503050406030204" pitchFamily="18" charset="0"/>
                        <a:cs typeface="Calibri" panose="020F0502020204030204" pitchFamily="34" charset="0"/>
                      </a:rPr>
                      <m:t>=</m:t>
                    </m:r>
                    <m:sSub>
                      <m:sSubPr>
                        <m:ctrlPr>
                          <a:rPr lang="es-MX" altLang="es-MX" sz="1600" b="0" i="1" smtClean="0">
                            <a:latin typeface="Cambria Math" panose="02040503050406030204" pitchFamily="18" charset="0"/>
                            <a:cs typeface="Calibri" panose="020F0502020204030204" pitchFamily="34" charset="0"/>
                          </a:rPr>
                        </m:ctrlPr>
                      </m:sSubPr>
                      <m:e>
                        <m:r>
                          <a:rPr lang="es-MX" altLang="es-MX" sz="1600" b="0" i="1" smtClean="0">
                            <a:latin typeface="Cambria Math" panose="02040503050406030204" pitchFamily="18" charset="0"/>
                            <a:cs typeface="Calibri" panose="020F0502020204030204" pitchFamily="34" charset="0"/>
                          </a:rPr>
                          <m:t>𝑤</m:t>
                        </m:r>
                      </m:e>
                      <m:sub>
                        <m:r>
                          <a:rPr lang="es-MX" altLang="es-MX" sz="1600" b="0" i="1" smtClean="0">
                            <a:latin typeface="Cambria Math" panose="02040503050406030204" pitchFamily="18" charset="0"/>
                            <a:cs typeface="Calibri" panose="020F0502020204030204" pitchFamily="34" charset="0"/>
                          </a:rPr>
                          <m:t>1</m:t>
                        </m:r>
                      </m:sub>
                    </m:sSub>
                    <m:sSub>
                      <m:sSubPr>
                        <m:ctrlPr>
                          <a:rPr lang="es-MX" altLang="es-MX" sz="1600" b="0" i="1" smtClean="0">
                            <a:latin typeface="Cambria Math" panose="02040503050406030204" pitchFamily="18" charset="0"/>
                            <a:cs typeface="Calibri" panose="020F0502020204030204" pitchFamily="34" charset="0"/>
                          </a:rPr>
                        </m:ctrlPr>
                      </m:sSubPr>
                      <m:e>
                        <m:r>
                          <a:rPr lang="es-MX" altLang="es-MX" sz="1600" b="0" i="1" smtClean="0">
                            <a:latin typeface="Cambria Math" panose="02040503050406030204" pitchFamily="18" charset="0"/>
                            <a:cs typeface="Calibri" panose="020F0502020204030204" pitchFamily="34" charset="0"/>
                          </a:rPr>
                          <m:t>𝑥</m:t>
                        </m:r>
                      </m:e>
                      <m:sub>
                        <m:r>
                          <a:rPr lang="es-MX" altLang="es-MX" sz="1600" b="0" i="1" smtClean="0">
                            <a:latin typeface="Cambria Math" panose="02040503050406030204" pitchFamily="18" charset="0"/>
                            <a:cs typeface="Calibri" panose="020F0502020204030204" pitchFamily="34" charset="0"/>
                          </a:rPr>
                          <m:t>1</m:t>
                        </m:r>
                      </m:sub>
                    </m:sSub>
                    <m:r>
                      <a:rPr lang="es-MX" altLang="es-MX" sz="1600" b="0" i="1" smtClean="0">
                        <a:latin typeface="Cambria Math" panose="02040503050406030204" pitchFamily="18" charset="0"/>
                        <a:cs typeface="Calibri" panose="020F0502020204030204" pitchFamily="34" charset="0"/>
                      </a:rPr>
                      <m:t>+…+</m:t>
                    </m:r>
                    <m:sSub>
                      <m:sSubPr>
                        <m:ctrlPr>
                          <a:rPr lang="es-MX" altLang="es-MX" sz="1600" b="0" i="1" smtClean="0">
                            <a:latin typeface="Cambria Math" panose="02040503050406030204" pitchFamily="18" charset="0"/>
                            <a:cs typeface="Calibri" panose="020F0502020204030204" pitchFamily="34" charset="0"/>
                          </a:rPr>
                        </m:ctrlPr>
                      </m:sSubPr>
                      <m:e>
                        <m:r>
                          <a:rPr lang="es-MX" altLang="es-MX" sz="1600" b="0" i="1" smtClean="0">
                            <a:latin typeface="Cambria Math" panose="02040503050406030204" pitchFamily="18" charset="0"/>
                            <a:cs typeface="Calibri" panose="020F0502020204030204" pitchFamily="34" charset="0"/>
                          </a:rPr>
                          <m:t>𝑤</m:t>
                        </m:r>
                      </m:e>
                      <m:sub>
                        <m:r>
                          <a:rPr lang="es-MX" altLang="es-MX" sz="1600" b="0" i="1" smtClean="0">
                            <a:latin typeface="Cambria Math" panose="02040503050406030204" pitchFamily="18" charset="0"/>
                            <a:cs typeface="Calibri" panose="020F0502020204030204" pitchFamily="34" charset="0"/>
                          </a:rPr>
                          <m:t>𝑛</m:t>
                        </m:r>
                      </m:sub>
                    </m:sSub>
                    <m:sSub>
                      <m:sSubPr>
                        <m:ctrlPr>
                          <a:rPr lang="es-MX" altLang="es-MX" sz="1600" b="0" i="1" smtClean="0">
                            <a:latin typeface="Cambria Math" panose="02040503050406030204" pitchFamily="18" charset="0"/>
                            <a:cs typeface="Calibri" panose="020F0502020204030204" pitchFamily="34" charset="0"/>
                          </a:rPr>
                        </m:ctrlPr>
                      </m:sSubPr>
                      <m:e>
                        <m:r>
                          <a:rPr lang="es-MX" altLang="es-MX" sz="1600" b="0" i="1" smtClean="0">
                            <a:latin typeface="Cambria Math" panose="02040503050406030204" pitchFamily="18" charset="0"/>
                            <a:cs typeface="Calibri" panose="020F0502020204030204" pitchFamily="34" charset="0"/>
                          </a:rPr>
                          <m:t>𝑥</m:t>
                        </m:r>
                      </m:e>
                      <m:sub>
                        <m:r>
                          <a:rPr lang="es-MX" altLang="es-MX" sz="1600" b="0" i="1" smtClean="0">
                            <a:latin typeface="Cambria Math" panose="02040503050406030204" pitchFamily="18" charset="0"/>
                            <a:cs typeface="Calibri" panose="020F0502020204030204" pitchFamily="34" charset="0"/>
                          </a:rPr>
                          <m:t>𝑛</m:t>
                        </m:r>
                      </m:sub>
                    </m:sSub>
                    <m:r>
                      <a:rPr lang="es-MX" altLang="es-MX" sz="1600" b="0" i="1" smtClean="0">
                        <a:latin typeface="Cambria Math" panose="02040503050406030204" pitchFamily="18" charset="0"/>
                        <a:cs typeface="Calibri" panose="020F0502020204030204" pitchFamily="34" charset="0"/>
                      </a:rPr>
                      <m:t>−</m:t>
                    </m:r>
                    <m:r>
                      <a:rPr lang="es-MX" altLang="es-MX" sz="1600" b="0" i="1" smtClean="0">
                        <a:latin typeface="Cambria Math" panose="02040503050406030204" pitchFamily="18" charset="0"/>
                        <a:ea typeface="Cambria Math" panose="02040503050406030204" pitchFamily="18" charset="0"/>
                        <a:cs typeface="Calibri" panose="020F0502020204030204" pitchFamily="34" charset="0"/>
                      </a:rPr>
                      <m:t>𝜃</m:t>
                    </m:r>
                  </m:oMath>
                </a14:m>
                <a:r>
                  <a:rPr lang="es-ES" altLang="es-MX" sz="1600" dirty="0">
                    <a:latin typeface="Calibri" panose="020F0502020204030204" pitchFamily="34" charset="0"/>
                    <a:cs typeface="Calibri" panose="020F0502020204030204" pitchFamily="34" charset="0"/>
                  </a:rPr>
                  <a:t> es la suma ponderada o entrada neta</a:t>
                </a:r>
              </a:p>
              <a:p>
                <a:pPr marL="160338" indent="-160338"/>
                <a14:m>
                  <m:oMath xmlns:m="http://schemas.openxmlformats.org/officeDocument/2006/math">
                    <m:sSub>
                      <m:sSubPr>
                        <m:ctrlPr>
                          <a:rPr lang="es-MX" altLang="es-MX" sz="1600" b="0" i="1" smtClean="0">
                            <a:latin typeface="Cambria Math" panose="02040503050406030204" pitchFamily="18" charset="0"/>
                            <a:cs typeface="Calibri" panose="020F0502020204030204" pitchFamily="34" charset="0"/>
                          </a:rPr>
                        </m:ctrlPr>
                      </m:sSubPr>
                      <m:e>
                        <m:r>
                          <a:rPr lang="es-MX" altLang="es-MX" sz="1600" b="0" i="1" smtClean="0">
                            <a:latin typeface="Cambria Math" panose="02040503050406030204" pitchFamily="18" charset="0"/>
                            <a:cs typeface="Calibri" panose="020F0502020204030204" pitchFamily="34" charset="0"/>
                          </a:rPr>
                          <m:t>𝑤</m:t>
                        </m:r>
                      </m:e>
                      <m:sub>
                        <m:r>
                          <a:rPr lang="es-MX" altLang="es-MX" sz="1600" b="0" i="1" smtClean="0">
                            <a:latin typeface="Cambria Math" panose="02040503050406030204" pitchFamily="18" charset="0"/>
                            <a:cs typeface="Calibri" panose="020F0502020204030204" pitchFamily="34" charset="0"/>
                          </a:rPr>
                          <m:t>𝑖</m:t>
                        </m:r>
                      </m:sub>
                    </m:sSub>
                  </m:oMath>
                </a14:m>
                <a:r>
                  <a:rPr lang="es-ES" altLang="es-MX" sz="1600" dirty="0">
                    <a:latin typeface="Calibri" panose="020F0502020204030204" pitchFamily="34" charset="0"/>
                    <a:cs typeface="Calibri" panose="020F0502020204030204" pitchFamily="34" charset="0"/>
                  </a:rPr>
                  <a:t> es el valor del </a:t>
                </a:r>
                <a14:m>
                  <m:oMath xmlns:m="http://schemas.openxmlformats.org/officeDocument/2006/math">
                    <m:r>
                      <a:rPr lang="es-ES" altLang="es-MX" sz="1600" i="1" dirty="0" smtClean="0">
                        <a:latin typeface="Cambria Math" panose="02040503050406030204" pitchFamily="18" charset="0"/>
                        <a:cs typeface="Calibri" panose="020F0502020204030204" pitchFamily="34" charset="0"/>
                      </a:rPr>
                      <m:t>𝑖</m:t>
                    </m:r>
                  </m:oMath>
                </a14:m>
                <a:r>
                  <a:rPr lang="es-ES" altLang="es-MX" sz="1600" dirty="0">
                    <a:latin typeface="Calibri" panose="020F0502020204030204" pitchFamily="34" charset="0"/>
                    <a:cs typeface="Calibri" panose="020F0502020204030204" pitchFamily="34" charset="0"/>
                  </a:rPr>
                  <a:t>-</a:t>
                </a:r>
                <a:r>
                  <a:rPr lang="es-ES" altLang="es-MX" sz="1600" noProof="1">
                    <a:latin typeface="Calibri" panose="020F0502020204030204" pitchFamily="34" charset="0"/>
                    <a:cs typeface="Calibri" panose="020F0502020204030204" pitchFamily="34" charset="0"/>
                  </a:rPr>
                  <a:t>ésimo</a:t>
                </a:r>
                <a:r>
                  <a:rPr lang="es-ES" altLang="es-MX" sz="1600" dirty="0">
                    <a:latin typeface="Calibri" panose="020F0502020204030204" pitchFamily="34" charset="0"/>
                    <a:cs typeface="Calibri" panose="020F0502020204030204" pitchFamily="34" charset="0"/>
                  </a:rPr>
                  <a:t> peso</a:t>
                </a:r>
              </a:p>
              <a:p>
                <a:pPr marL="160338" indent="-160338"/>
                <a14:m>
                  <m:oMath xmlns:m="http://schemas.openxmlformats.org/officeDocument/2006/math">
                    <m:r>
                      <a:rPr lang="es-ES" altLang="es-MX" sz="1600" i="1" smtClean="0">
                        <a:latin typeface="Cambria Math" panose="02040503050406030204" pitchFamily="18" charset="0"/>
                        <a:ea typeface="Cambria Math" panose="02040503050406030204" pitchFamily="18" charset="0"/>
                        <a:cs typeface="Calibri" panose="020F0502020204030204" pitchFamily="34" charset="0"/>
                      </a:rPr>
                      <m:t>𝜃</m:t>
                    </m:r>
                  </m:oMath>
                </a14:m>
                <a:r>
                  <a:rPr lang="es-ES" altLang="es-MX" sz="1600" dirty="0">
                    <a:latin typeface="Calibri" panose="020F0502020204030204" pitchFamily="34" charset="0"/>
                    <a:cs typeface="Calibri" panose="020F0502020204030204" pitchFamily="34" charset="0"/>
                  </a:rPr>
                  <a:t> es el valor del </a:t>
                </a:r>
                <a:r>
                  <a:rPr lang="es-ES" altLang="es-MX" sz="1600" dirty="0">
                    <a:solidFill>
                      <a:srgbClr val="002060"/>
                    </a:solidFill>
                    <a:latin typeface="Calibri" panose="020F0502020204030204" pitchFamily="34" charset="0"/>
                    <a:cs typeface="Calibri" panose="020F0502020204030204" pitchFamily="34" charset="0"/>
                  </a:rPr>
                  <a:t>umbral</a:t>
                </a:r>
                <a:r>
                  <a:rPr lang="es-ES" altLang="es-MX" sz="1600" dirty="0">
                    <a:latin typeface="Calibri" panose="020F0502020204030204" pitchFamily="34" charset="0"/>
                    <a:cs typeface="Calibri" panose="020F0502020204030204" pitchFamily="34" charset="0"/>
                  </a:rPr>
                  <a:t> (</a:t>
                </a:r>
                <a:r>
                  <a:rPr lang="en-US" altLang="es-MX" sz="1600" dirty="0">
                    <a:latin typeface="Calibri" panose="020F0502020204030204" pitchFamily="34" charset="0"/>
                    <a:cs typeface="Calibri" panose="020F0502020204030204" pitchFamily="34" charset="0"/>
                  </a:rPr>
                  <a:t>threshold o bias</a:t>
                </a:r>
                <a:r>
                  <a:rPr lang="es-ES" altLang="es-MX" sz="1600" dirty="0">
                    <a:latin typeface="Calibri" panose="020F0502020204030204" pitchFamily="34" charset="0"/>
                    <a:cs typeface="Calibri" panose="020F0502020204030204" pitchFamily="34" charset="0"/>
                  </a:rPr>
                  <a:t>)</a:t>
                </a:r>
              </a:p>
              <a:p>
                <a:pPr marL="160338" indent="-160338" algn="just"/>
                <a14:m>
                  <m:oMath xmlns:m="http://schemas.openxmlformats.org/officeDocument/2006/math">
                    <m:r>
                      <a:rPr lang="es-MX" altLang="es-MX" sz="1600" b="0" i="1" smtClean="0">
                        <a:latin typeface="Cambria Math" panose="02040503050406030204" pitchFamily="18" charset="0"/>
                        <a:cs typeface="Calibri" panose="020F0502020204030204" pitchFamily="34" charset="0"/>
                      </a:rPr>
                      <m:t>𝑠</m:t>
                    </m:r>
                  </m:oMath>
                </a14:m>
                <a:r>
                  <a:rPr lang="es-ES" altLang="es-MX" sz="1600" dirty="0">
                    <a:latin typeface="Calibri" panose="020F0502020204030204" pitchFamily="34" charset="0"/>
                    <a:cs typeface="Calibri" panose="020F0502020204030204" pitchFamily="34" charset="0"/>
                  </a:rPr>
                  <a:t> es una función no lineal llamada también </a:t>
                </a:r>
                <a:r>
                  <a:rPr lang="es-ES" altLang="es-MX" sz="1600" dirty="0">
                    <a:solidFill>
                      <a:srgbClr val="002060"/>
                    </a:solidFill>
                    <a:latin typeface="Calibri" panose="020F0502020204030204" pitchFamily="34" charset="0"/>
                    <a:cs typeface="Calibri" panose="020F0502020204030204" pitchFamily="34" charset="0"/>
                  </a:rPr>
                  <a:t>función de activación o de transferencia</a:t>
                </a:r>
                <a:r>
                  <a:rPr lang="es-ES" altLang="es-MX" sz="1600" dirty="0">
                    <a:latin typeface="Calibri" panose="020F0502020204030204" pitchFamily="34" charset="0"/>
                    <a:cs typeface="Calibri" panose="020F0502020204030204" pitchFamily="34" charset="0"/>
                  </a:rPr>
                  <a:t>:</a:t>
                </a:r>
              </a:p>
              <a:p>
                <a:pPr marL="0" indent="0">
                  <a:buNone/>
                </a:pPr>
                <a14:m>
                  <m:oMathPara xmlns:m="http://schemas.openxmlformats.org/officeDocument/2006/math">
                    <m:oMathParaPr>
                      <m:jc m:val="centerGroup"/>
                    </m:oMathParaPr>
                    <m:oMath xmlns:m="http://schemas.openxmlformats.org/officeDocument/2006/math">
                      <m:r>
                        <a:rPr lang="es-MX" altLang="es-MX" sz="1600" b="0" i="1" smtClean="0">
                          <a:latin typeface="Cambria Math" panose="02040503050406030204" pitchFamily="18" charset="0"/>
                          <a:cs typeface="Calibri" panose="020F0502020204030204" pitchFamily="34" charset="0"/>
                        </a:rPr>
                        <m:t>𝑠</m:t>
                      </m:r>
                      <m:d>
                        <m:dPr>
                          <m:ctrlPr>
                            <a:rPr lang="es-MX" altLang="es-MX" sz="1600" b="0" i="1" smtClean="0">
                              <a:latin typeface="Cambria Math" panose="02040503050406030204" pitchFamily="18" charset="0"/>
                              <a:cs typeface="Calibri" panose="020F0502020204030204" pitchFamily="34" charset="0"/>
                            </a:rPr>
                          </m:ctrlPr>
                        </m:dPr>
                        <m:e>
                          <m:r>
                            <a:rPr lang="es-MX" altLang="es-MX" sz="1600" b="0" i="1" smtClean="0">
                              <a:latin typeface="Cambria Math" panose="02040503050406030204" pitchFamily="18" charset="0"/>
                              <a:cs typeface="Calibri" panose="020F0502020204030204" pitchFamily="34" charset="0"/>
                            </a:rPr>
                            <m:t>𝑢</m:t>
                          </m:r>
                        </m:e>
                      </m:d>
                      <m:r>
                        <a:rPr lang="es-MX" altLang="es-MX" sz="1600" b="0" i="1" smtClean="0">
                          <a:latin typeface="Cambria Math" panose="02040503050406030204" pitchFamily="18" charset="0"/>
                          <a:cs typeface="Calibri" panose="020F0502020204030204" pitchFamily="34" charset="0"/>
                        </a:rPr>
                        <m:t>=</m:t>
                      </m:r>
                      <m:d>
                        <m:dPr>
                          <m:begChr m:val="{"/>
                          <m:endChr m:val=""/>
                          <m:ctrlPr>
                            <a:rPr lang="es-MX" altLang="es-MX" sz="1600" b="0" i="1" smtClean="0">
                              <a:latin typeface="Cambria Math" panose="02040503050406030204" pitchFamily="18" charset="0"/>
                              <a:cs typeface="Calibri" panose="020F0502020204030204" pitchFamily="34" charset="0"/>
                            </a:rPr>
                          </m:ctrlPr>
                        </m:dPr>
                        <m:e>
                          <m:m>
                            <m:mPr>
                              <m:mcs>
                                <m:mc>
                                  <m:mcPr>
                                    <m:count m:val="2"/>
                                    <m:mcJc m:val="center"/>
                                  </m:mcPr>
                                </m:mc>
                              </m:mcs>
                              <m:ctrlPr>
                                <a:rPr lang="es-MX" altLang="es-MX" sz="1600" b="0" i="1" smtClean="0">
                                  <a:latin typeface="Cambria Math" panose="02040503050406030204" pitchFamily="18" charset="0"/>
                                  <a:cs typeface="Calibri" panose="020F0502020204030204" pitchFamily="34" charset="0"/>
                                </a:rPr>
                              </m:ctrlPr>
                            </m:mPr>
                            <m:mr>
                              <m:e>
                                <m:r>
                                  <m:rPr>
                                    <m:brk m:alnAt="7"/>
                                  </m:rPr>
                                  <a:rPr lang="es-MX" altLang="es-MX" sz="1600" b="0" i="1" smtClean="0">
                                    <a:latin typeface="Cambria Math" panose="02040503050406030204" pitchFamily="18" charset="0"/>
                                    <a:cs typeface="Calibri" panose="020F0502020204030204" pitchFamily="34" charset="0"/>
                                  </a:rPr>
                                  <m:t>1</m:t>
                                </m:r>
                              </m:e>
                              <m:e>
                                <m:r>
                                  <a:rPr lang="es-MX" altLang="es-MX" sz="1600" b="0" i="1" smtClean="0">
                                    <a:latin typeface="Cambria Math" panose="02040503050406030204" pitchFamily="18" charset="0"/>
                                    <a:cs typeface="Calibri" panose="020F0502020204030204" pitchFamily="34" charset="0"/>
                                  </a:rPr>
                                  <m:t>𝑢</m:t>
                                </m:r>
                                <m:r>
                                  <a:rPr lang="es-MX" altLang="es-MX" sz="1600" b="0" i="1" smtClean="0">
                                    <a:latin typeface="Cambria Math" panose="02040503050406030204" pitchFamily="18" charset="0"/>
                                    <a:ea typeface="Cambria Math" panose="02040503050406030204" pitchFamily="18" charset="0"/>
                                    <a:cs typeface="Calibri" panose="020F0502020204030204" pitchFamily="34" charset="0"/>
                                  </a:rPr>
                                  <m:t>≥0</m:t>
                                </m:r>
                              </m:e>
                            </m:mr>
                            <m:mr>
                              <m:e>
                                <m:r>
                                  <a:rPr lang="es-MX" altLang="es-MX" sz="1600" b="0" i="1" smtClean="0">
                                    <a:latin typeface="Cambria Math" panose="02040503050406030204" pitchFamily="18" charset="0"/>
                                    <a:cs typeface="Calibri" panose="020F0502020204030204" pitchFamily="34" charset="0"/>
                                  </a:rPr>
                                  <m:t>0</m:t>
                                </m:r>
                              </m:e>
                              <m:e>
                                <m:r>
                                  <a:rPr lang="es-MX" altLang="es-MX" sz="1600" b="0" i="1" smtClean="0">
                                    <a:latin typeface="Cambria Math" panose="02040503050406030204" pitchFamily="18" charset="0"/>
                                    <a:cs typeface="Calibri" panose="020F0502020204030204" pitchFamily="34" charset="0"/>
                                  </a:rPr>
                                  <m:t>𝑢</m:t>
                                </m:r>
                                <m:r>
                                  <a:rPr lang="es-MX" altLang="es-MX" sz="1600" b="0" i="1" smtClean="0">
                                    <a:latin typeface="Cambria Math" panose="02040503050406030204" pitchFamily="18" charset="0"/>
                                    <a:ea typeface="Cambria Math" panose="02040503050406030204" pitchFamily="18" charset="0"/>
                                    <a:cs typeface="Calibri" panose="020F0502020204030204" pitchFamily="34" charset="0"/>
                                  </a:rPr>
                                  <m:t>&lt;0</m:t>
                                </m:r>
                              </m:e>
                            </m:mr>
                          </m:m>
                        </m:e>
                      </m:d>
                    </m:oMath>
                  </m:oMathPara>
                </a14:m>
                <a:endParaRPr lang="es-ES" altLang="es-MX" sz="1600" dirty="0">
                  <a:latin typeface="Calibri" panose="020F0502020204030204" pitchFamily="34" charset="0"/>
                  <a:cs typeface="Calibri" panose="020F0502020204030204" pitchFamily="34" charset="0"/>
                </a:endParaRPr>
              </a:p>
              <a:p>
                <a:pPr marL="0" indent="0">
                  <a:buNone/>
                </a:pPr>
                <a:endParaRPr lang="es-ES" altLang="es-MX" sz="1600" dirty="0">
                  <a:latin typeface="Calibri" panose="020F0502020204030204" pitchFamily="34" charset="0"/>
                  <a:cs typeface="Calibri" panose="020F0502020204030204" pitchFamily="34" charset="0"/>
                </a:endParaRPr>
              </a:p>
            </p:txBody>
          </p:sp>
        </mc:Choice>
        <mc:Fallback xmlns="">
          <p:sp>
            <p:nvSpPr>
              <p:cNvPr id="7171" name="2 Marcador de contenido">
                <a:extLst>
                  <a:ext uri="{FF2B5EF4-FFF2-40B4-BE49-F238E27FC236}">
                    <a16:creationId xmlns:a16="http://schemas.microsoft.com/office/drawing/2014/main" id="{93B541D8-DA80-EC2A-DDCA-D97511ED8B58}"/>
                  </a:ext>
                </a:extLst>
              </p:cNvPr>
              <p:cNvSpPr>
                <a:spLocks noGrp="1" noRot="1" noChangeAspect="1" noMove="1" noResize="1" noEditPoints="1" noAdjustHandles="1" noChangeArrowheads="1" noChangeShapeType="1" noTextEdit="1"/>
              </p:cNvSpPr>
              <p:nvPr>
                <p:ph sz="half" idx="1"/>
              </p:nvPr>
            </p:nvSpPr>
            <p:spPr>
              <a:xfrm>
                <a:off x="1262743" y="1315330"/>
                <a:ext cx="4066903" cy="4780670"/>
              </a:xfrm>
              <a:blipFill>
                <a:blip r:embed="rId2"/>
                <a:stretch>
                  <a:fillRect l="-750" t="-893" r="-900"/>
                </a:stretch>
              </a:blipFill>
            </p:spPr>
            <p:txBody>
              <a:bodyPr/>
              <a:lstStyle/>
              <a:p>
                <a:r>
                  <a:rPr lang="es-ES">
                    <a:noFill/>
                  </a:rPr>
                  <a:t> </a:t>
                </a:r>
              </a:p>
            </p:txBody>
          </p:sp>
        </mc:Fallback>
      </mc:AlternateContent>
      <p:sp>
        <p:nvSpPr>
          <p:cNvPr id="2" name="Marcador de contenido 1">
            <a:extLst>
              <a:ext uri="{FF2B5EF4-FFF2-40B4-BE49-F238E27FC236}">
                <a16:creationId xmlns:a16="http://schemas.microsoft.com/office/drawing/2014/main" id="{2DCA2684-619E-B186-9C13-4CE97225A715}"/>
              </a:ext>
            </a:extLst>
          </p:cNvPr>
          <p:cNvSpPr>
            <a:spLocks noGrp="1"/>
          </p:cNvSpPr>
          <p:nvPr>
            <p:ph sz="half" idx="2"/>
          </p:nvPr>
        </p:nvSpPr>
        <p:spPr/>
        <p:txBody>
          <a:bodyPr/>
          <a:lstStyle/>
          <a:p>
            <a:pPr marL="0" indent="0">
              <a:buNone/>
            </a:pPr>
            <a:r>
              <a:rPr lang="es-MX" dirty="0"/>
              <a:t> </a:t>
            </a:r>
          </a:p>
        </p:txBody>
      </p:sp>
      <p:sp>
        <p:nvSpPr>
          <p:cNvPr id="7172" name="3 Marcador de número de diapositiva">
            <a:extLst>
              <a:ext uri="{FF2B5EF4-FFF2-40B4-BE49-F238E27FC236}">
                <a16:creationId xmlns:a16="http://schemas.microsoft.com/office/drawing/2014/main" id="{B895B97C-F698-52B0-6351-3BAC0FF46442}"/>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3012776D-2015-4BF8-BE8E-52705A06A265}" type="slidenum">
              <a:rPr lang="en-US" altLang="es-MX" sz="1400"/>
              <a:pPr>
                <a:spcBef>
                  <a:spcPct val="0"/>
                </a:spcBef>
                <a:buFontTx/>
                <a:buNone/>
              </a:pPr>
              <a:t>6</a:t>
            </a:fld>
            <a:endParaRPr lang="en-US" altLang="es-MX" sz="1400" dirty="0"/>
          </a:p>
        </p:txBody>
      </p:sp>
      <p:pic>
        <p:nvPicPr>
          <p:cNvPr id="8" name="Gráfico 7">
            <a:extLst>
              <a:ext uri="{FF2B5EF4-FFF2-40B4-BE49-F238E27FC236}">
                <a16:creationId xmlns:a16="http://schemas.microsoft.com/office/drawing/2014/main" id="{D6D5E05D-3AF4-EED4-8D31-59DA7F1F5BF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761549" y="3995965"/>
            <a:ext cx="2824842" cy="1359199"/>
          </a:xfrm>
          <a:prstGeom prst="rect">
            <a:avLst/>
          </a:prstGeom>
        </p:spPr>
      </p:pic>
      <p:sp>
        <p:nvSpPr>
          <p:cNvPr id="9" name="CuadroTexto 8">
            <a:extLst>
              <a:ext uri="{FF2B5EF4-FFF2-40B4-BE49-F238E27FC236}">
                <a16:creationId xmlns:a16="http://schemas.microsoft.com/office/drawing/2014/main" id="{29EABF62-57B0-55ED-6AE8-B5774F189C82}"/>
              </a:ext>
            </a:extLst>
          </p:cNvPr>
          <p:cNvSpPr txBox="1"/>
          <p:nvPr/>
        </p:nvSpPr>
        <p:spPr>
          <a:xfrm>
            <a:off x="5889740" y="5540064"/>
            <a:ext cx="2568460" cy="276999"/>
          </a:xfrm>
          <a:prstGeom prst="rect">
            <a:avLst/>
          </a:prstGeom>
          <a:noFill/>
        </p:spPr>
        <p:txBody>
          <a:bodyPr wrap="none" rtlCol="0">
            <a:spAutoFit/>
          </a:bodyPr>
          <a:lstStyle/>
          <a:p>
            <a:r>
              <a:rPr lang="es-MX" sz="1200" dirty="0">
                <a:latin typeface="Calibri" panose="020F0502020204030204" pitchFamily="34" charset="0"/>
                <a:cs typeface="Calibri" panose="020F0502020204030204" pitchFamily="34" charset="0"/>
              </a:rPr>
              <a:t>Neurona artificial de </a:t>
            </a:r>
            <a:r>
              <a:rPr lang="es-ES" altLang="es-MX" sz="1200" dirty="0">
                <a:latin typeface="Calibri" panose="020F0502020204030204" pitchFamily="34" charset="0"/>
                <a:cs typeface="Calibri" panose="020F0502020204030204" pitchFamily="34" charset="0"/>
              </a:rPr>
              <a:t>McCulloch y Pitts</a:t>
            </a:r>
            <a:endParaRPr lang="es-MX" dirty="0">
              <a:latin typeface="Calibri" panose="020F0502020204030204" pitchFamily="34" charset="0"/>
              <a:cs typeface="Calibri" panose="020F0502020204030204" pitchFamily="34" charset="0"/>
            </a:endParaRPr>
          </a:p>
        </p:txBody>
      </p:sp>
      <p:pic>
        <p:nvPicPr>
          <p:cNvPr id="1026" name="Picture 2" descr="McCulloch &amp; Pitts Publish the First Mathematical Model of a Neural Network  : History of Information">
            <a:extLst>
              <a:ext uri="{FF2B5EF4-FFF2-40B4-BE49-F238E27FC236}">
                <a16:creationId xmlns:a16="http://schemas.microsoft.com/office/drawing/2014/main" id="{4BA97721-76B9-D08C-5BC4-DCEC6039A71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09018" y="1315330"/>
            <a:ext cx="2086536" cy="2196541"/>
          </a:xfrm>
          <a:prstGeom prst="rect">
            <a:avLst/>
          </a:prstGeom>
          <a:noFill/>
          <a:extLst>
            <a:ext uri="{909E8E84-426E-40DD-AFC4-6F175D3DCCD1}">
              <a14:hiddenFill xmlns:a14="http://schemas.microsoft.com/office/drawing/2010/main">
                <a:solidFill>
                  <a:srgbClr val="FFFFFF"/>
                </a:solidFill>
              </a14:hiddenFill>
            </a:ext>
          </a:extLst>
        </p:spPr>
      </p:pic>
      <p:sp>
        <p:nvSpPr>
          <p:cNvPr id="4" name="CuadroTexto 3">
            <a:extLst>
              <a:ext uri="{FF2B5EF4-FFF2-40B4-BE49-F238E27FC236}">
                <a16:creationId xmlns:a16="http://schemas.microsoft.com/office/drawing/2014/main" id="{CC1CFDC6-120A-06EB-2D8B-F54A97E33E5A}"/>
              </a:ext>
            </a:extLst>
          </p:cNvPr>
          <p:cNvSpPr txBox="1"/>
          <p:nvPr/>
        </p:nvSpPr>
        <p:spPr>
          <a:xfrm>
            <a:off x="6300391" y="3465938"/>
            <a:ext cx="1995163" cy="276999"/>
          </a:xfrm>
          <a:prstGeom prst="rect">
            <a:avLst/>
          </a:prstGeom>
          <a:noFill/>
        </p:spPr>
        <p:txBody>
          <a:bodyPr wrap="square">
            <a:spAutoFit/>
          </a:bodyPr>
          <a:lstStyle/>
          <a:p>
            <a:pPr algn="ctr"/>
            <a:r>
              <a:rPr lang="es-ES" altLang="es-MX" sz="1200" dirty="0">
                <a:latin typeface="Calibri" panose="020F0502020204030204" pitchFamily="34" charset="0"/>
                <a:cs typeface="Calibri" panose="020F0502020204030204" pitchFamily="34" charset="0"/>
              </a:rPr>
              <a:t>McCulloch y Pitts 1949.</a:t>
            </a:r>
            <a:endParaRPr lang="es-MX" sz="1200" dirty="0"/>
          </a:p>
        </p:txBody>
      </p:sp>
      <p:sp>
        <p:nvSpPr>
          <p:cNvPr id="11" name="CuadroTexto 10">
            <a:extLst>
              <a:ext uri="{FF2B5EF4-FFF2-40B4-BE49-F238E27FC236}">
                <a16:creationId xmlns:a16="http://schemas.microsoft.com/office/drawing/2014/main" id="{62BFC594-DD9A-FA24-56D9-959107925CFE}"/>
              </a:ext>
            </a:extLst>
          </p:cNvPr>
          <p:cNvSpPr txBox="1"/>
          <p:nvPr/>
        </p:nvSpPr>
        <p:spPr>
          <a:xfrm>
            <a:off x="1171666" y="6416788"/>
            <a:ext cx="6787346" cy="400110"/>
          </a:xfrm>
          <a:prstGeom prst="rect">
            <a:avLst/>
          </a:prstGeom>
          <a:noFill/>
        </p:spPr>
        <p:txBody>
          <a:bodyPr wrap="square">
            <a:spAutoFit/>
          </a:bodyPr>
          <a:lstStyle/>
          <a:p>
            <a:r>
              <a:rPr lang="en-US" sz="1000" b="0" i="0" dirty="0">
                <a:solidFill>
                  <a:srgbClr val="2F2F2F"/>
                </a:solidFill>
                <a:effectLst/>
                <a:latin typeface="Calibri" panose="020F0502020204030204" pitchFamily="34" charset="0"/>
                <a:cs typeface="Calibri" panose="020F0502020204030204" pitchFamily="34" charset="0"/>
              </a:rPr>
              <a:t>McCulloch, W. S. y Pitts, W. H. (1943). </a:t>
            </a:r>
            <a:r>
              <a:rPr lang="en-US" sz="1000" b="0" i="1" u="none" strike="noStrike" dirty="0">
                <a:solidFill>
                  <a:srgbClr val="002060"/>
                </a:solidFill>
                <a:effectLst/>
                <a:latin typeface="Calibri" panose="020F0502020204030204" pitchFamily="34" charset="0"/>
                <a:cs typeface="Calibri" panose="020F0502020204030204" pitchFamily="34" charset="0"/>
                <a:hlinkClick r:id="rId6">
                  <a:extLst>
                    <a:ext uri="{A12FA001-AC4F-418D-AE19-62706E023703}">
                      <ahyp:hlinkClr xmlns:ahyp="http://schemas.microsoft.com/office/drawing/2018/hyperlinkcolor" val="tx"/>
                    </a:ext>
                  </a:extLst>
                </a:hlinkClick>
              </a:rPr>
              <a:t>A logical calculus of the immanent in nervous activity</a:t>
            </a:r>
            <a:r>
              <a:rPr lang="en-US" sz="1000" b="0" i="1" u="none" strike="noStrike" dirty="0">
                <a:solidFill>
                  <a:srgbClr val="002060"/>
                </a:solidFill>
                <a:effectLst/>
                <a:latin typeface="Calibri" panose="020F0502020204030204" pitchFamily="34" charset="0"/>
                <a:cs typeface="Calibri" panose="020F0502020204030204" pitchFamily="34" charset="0"/>
              </a:rPr>
              <a:t>. </a:t>
            </a:r>
            <a:r>
              <a:rPr lang="en-US" sz="1000" b="0" i="1" u="none" strike="noStrike" dirty="0">
                <a:effectLst/>
                <a:latin typeface="Calibri" panose="020F0502020204030204" pitchFamily="34" charset="0"/>
                <a:cs typeface="Calibri" panose="020F0502020204030204" pitchFamily="34" charset="0"/>
              </a:rPr>
              <a:t>The bulletin of mathematical biophysics, 5, 115-133.</a:t>
            </a:r>
            <a:endParaRPr lang="es-MX" sz="1000" dirty="0">
              <a:latin typeface="Calibri" panose="020F0502020204030204" pitchFamily="34" charset="0"/>
              <a:cs typeface="Calibri" panose="020F0502020204030204" pitchFamily="34"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CFD771C-65EF-D8FF-226A-09E5433219DB}"/>
              </a:ext>
            </a:extLst>
          </p:cNvPr>
          <p:cNvSpPr>
            <a:spLocks noGrp="1"/>
          </p:cNvSpPr>
          <p:nvPr>
            <p:ph type="title"/>
          </p:nvPr>
        </p:nvSpPr>
        <p:spPr>
          <a:xfrm>
            <a:off x="1371600" y="429354"/>
            <a:ext cx="7086600" cy="762000"/>
          </a:xfrm>
        </p:spPr>
        <p:txBody>
          <a:bodyPr/>
          <a:lstStyle/>
          <a:p>
            <a:r>
              <a:rPr lang="es-MX" sz="3600" dirty="0">
                <a:latin typeface="Calibri" panose="020F0502020204030204" pitchFamily="34" charset="0"/>
                <a:cs typeface="Calibri" panose="020F0502020204030204" pitchFamily="34" charset="0"/>
              </a:rPr>
              <a:t>Perceptrón</a:t>
            </a:r>
          </a:p>
        </p:txBody>
      </p:sp>
      <mc:AlternateContent xmlns:mc="http://schemas.openxmlformats.org/markup-compatibility/2006" xmlns:a14="http://schemas.microsoft.com/office/drawing/2010/main">
        <mc:Choice Requires="a14">
          <p:sp>
            <p:nvSpPr>
              <p:cNvPr id="3" name="Marcador de contenido 2">
                <a:extLst>
                  <a:ext uri="{FF2B5EF4-FFF2-40B4-BE49-F238E27FC236}">
                    <a16:creationId xmlns:a16="http://schemas.microsoft.com/office/drawing/2014/main" id="{ADE8A846-25FE-F89B-E561-D2EEB4271122}"/>
                  </a:ext>
                </a:extLst>
              </p:cNvPr>
              <p:cNvSpPr>
                <a:spLocks noGrp="1"/>
              </p:cNvSpPr>
              <p:nvPr>
                <p:ph sz="half" idx="1"/>
              </p:nvPr>
            </p:nvSpPr>
            <p:spPr>
              <a:xfrm>
                <a:off x="1241503" y="1282042"/>
                <a:ext cx="4291048" cy="5423558"/>
              </a:xfrm>
            </p:spPr>
            <p:txBody>
              <a:bodyPr>
                <a:normAutofit lnSpcReduction="10000"/>
              </a:bodyPr>
              <a:lstStyle/>
              <a:p>
                <a:pPr marL="0" indent="0" algn="just">
                  <a:buNone/>
                </a:pPr>
                <a:r>
                  <a:rPr lang="es-MX" sz="1400" dirty="0">
                    <a:latin typeface="Calibri" panose="020F0502020204030204" pitchFamily="34" charset="0"/>
                    <a:cs typeface="Calibri" panose="020F0502020204030204" pitchFamily="34" charset="0"/>
                  </a:rPr>
                  <a:t>En 1958, Rosenblatt desarrolló un algoritmo para el </a:t>
                </a:r>
                <a:r>
                  <a:rPr lang="es-MX" sz="1400" dirty="0">
                    <a:solidFill>
                      <a:srgbClr val="002060"/>
                    </a:solidFill>
                    <a:latin typeface="Calibri" panose="020F0502020204030204" pitchFamily="34" charset="0"/>
                    <a:cs typeface="Calibri" panose="020F0502020204030204" pitchFamily="34" charset="0"/>
                  </a:rPr>
                  <a:t>entrenamiento supervisado</a:t>
                </a:r>
                <a:r>
                  <a:rPr lang="es-MX" sz="1400" dirty="0">
                    <a:latin typeface="Calibri" panose="020F0502020204030204" pitchFamily="34" charset="0"/>
                    <a:cs typeface="Calibri" panose="020F0502020204030204" pitchFamily="34" charset="0"/>
                  </a:rPr>
                  <a:t> de clasificadores binarios.</a:t>
                </a:r>
              </a:p>
              <a:p>
                <a:pPr marL="0" indent="0" algn="just">
                  <a:buNone/>
                </a:pPr>
                <a:r>
                  <a:rPr lang="es-MX" sz="1400" dirty="0">
                    <a:latin typeface="Calibri" panose="020F0502020204030204" pitchFamily="34" charset="0"/>
                    <a:cs typeface="Calibri" panose="020F0502020204030204" pitchFamily="34" charset="0"/>
                  </a:rPr>
                  <a:t>El algoritmo fue diseñado e implementado en una máquina llamada “</a:t>
                </a:r>
                <a:r>
                  <a:rPr lang="es-MX" sz="1400" dirty="0">
                    <a:solidFill>
                      <a:srgbClr val="002060"/>
                    </a:solidFill>
                    <a:latin typeface="Calibri" panose="020F0502020204030204" pitchFamily="34" charset="0"/>
                    <a:cs typeface="Calibri" panose="020F0502020204030204" pitchFamily="34" charset="0"/>
                  </a:rPr>
                  <a:t>perceptrón</a:t>
                </a:r>
                <a:r>
                  <a:rPr lang="es-MX" sz="1400" dirty="0">
                    <a:latin typeface="Calibri" panose="020F0502020204030204" pitchFamily="34" charset="0"/>
                    <a:cs typeface="Calibri" panose="020F0502020204030204" pitchFamily="34" charset="0"/>
                  </a:rPr>
                  <a:t> Mark 1”. Esta máquina fue diseñada para el reconocimiento de imágenes y tenía un arreglo de 400 fotoceldas, conectadas al azar a las neuronas. Los pesos fueron codificados con potenciómetros y las actualizaciones de pesos eran efectuadas por medio de motores.</a:t>
                </a:r>
              </a:p>
              <a:p>
                <a:pPr marL="0" indent="0" algn="just">
                  <a:buNone/>
                </a:pPr>
                <a:r>
                  <a:rPr lang="es-MX" sz="1400" dirty="0">
                    <a:latin typeface="Calibri" panose="020F0502020204030204" pitchFamily="34" charset="0"/>
                    <a:cs typeface="Calibri" panose="020F0502020204030204" pitchFamily="34" charset="0"/>
                  </a:rPr>
                  <a:t>En el contexto de las redes neuronales, el perceptrón es una </a:t>
                </a:r>
                <a:r>
                  <a:rPr lang="es-MX" sz="1400" dirty="0">
                    <a:solidFill>
                      <a:srgbClr val="002060"/>
                    </a:solidFill>
                    <a:latin typeface="Calibri" panose="020F0502020204030204" pitchFamily="34" charset="0"/>
                    <a:cs typeface="Calibri" panose="020F0502020204030204" pitchFamily="34" charset="0"/>
                  </a:rPr>
                  <a:t>neurona artificial</a:t>
                </a:r>
                <a:r>
                  <a:rPr lang="es-MX" sz="1400" dirty="0">
                    <a:latin typeface="Calibri" panose="020F0502020204030204" pitchFamily="34" charset="0"/>
                    <a:cs typeface="Calibri" panose="020F0502020204030204" pitchFamily="34" charset="0"/>
                  </a:rPr>
                  <a:t> con una </a:t>
                </a:r>
                <a:r>
                  <a:rPr lang="es-MX" sz="1400" dirty="0">
                    <a:solidFill>
                      <a:srgbClr val="002060"/>
                    </a:solidFill>
                    <a:latin typeface="Calibri" panose="020F0502020204030204" pitchFamily="34" charset="0"/>
                    <a:cs typeface="Calibri" panose="020F0502020204030204" pitchFamily="34" charset="0"/>
                  </a:rPr>
                  <a:t>función de activación</a:t>
                </a:r>
                <a:r>
                  <a:rPr lang="es-MX" sz="1400" dirty="0">
                    <a:latin typeface="Calibri" panose="020F0502020204030204" pitchFamily="34" charset="0"/>
                    <a:cs typeface="Calibri" panose="020F0502020204030204" pitchFamily="34" charset="0"/>
                  </a:rPr>
                  <a:t> escalón unitario.</a:t>
                </a:r>
              </a:p>
              <a:p>
                <a:pPr marL="0" indent="0">
                  <a:buNone/>
                </a:pPr>
                <a:r>
                  <a:rPr lang="es-MX" sz="1400" dirty="0">
                    <a:solidFill>
                      <a:srgbClr val="002060"/>
                    </a:solidFill>
                    <a:latin typeface="Calibri" panose="020F0502020204030204" pitchFamily="34" charset="0"/>
                    <a:cs typeface="Calibri" panose="020F0502020204030204" pitchFamily="34" charset="0"/>
                  </a:rPr>
                  <a:t>Algoritmo del perceptrón</a:t>
                </a:r>
                <a:r>
                  <a:rPr lang="es-MX" sz="1400" dirty="0">
                    <a:latin typeface="Calibri" panose="020F0502020204030204" pitchFamily="34" charset="0"/>
                    <a:cs typeface="Calibri" panose="020F0502020204030204" pitchFamily="34" charset="0"/>
                  </a:rPr>
                  <a:t>:</a:t>
                </a:r>
              </a:p>
              <a:p>
                <a:pPr marL="182563" indent="-182563">
                  <a:buFont typeface="+mj-lt"/>
                  <a:buAutoNum type="arabicPeriod"/>
                </a:pPr>
                <a:r>
                  <a:rPr lang="es-MX" sz="1400" dirty="0">
                    <a:latin typeface="Calibri" panose="020F0502020204030204" pitchFamily="34" charset="0"/>
                    <a:cs typeface="Calibri" panose="020F0502020204030204" pitchFamily="34" charset="0"/>
                  </a:rPr>
                  <a:t>Inicializar los pesos a 0 o valores pequeños al azar.</a:t>
                </a:r>
              </a:p>
              <a:p>
                <a:pPr marL="182563" indent="-182563">
                  <a:buFont typeface="+mj-lt"/>
                  <a:buAutoNum type="arabicPeriod"/>
                </a:pPr>
                <a:r>
                  <a:rPr lang="es-MX" sz="1400" dirty="0">
                    <a:latin typeface="Calibri" panose="020F0502020204030204" pitchFamily="34" charset="0"/>
                    <a:cs typeface="Calibri" panose="020F0502020204030204" pitchFamily="34" charset="0"/>
                  </a:rPr>
                  <a:t>Para cada patrón </a:t>
                </a:r>
                <a14:m>
                  <m:oMath xmlns:m="http://schemas.openxmlformats.org/officeDocument/2006/math">
                    <m:sSub>
                      <m:sSubPr>
                        <m:ctrlPr>
                          <a:rPr lang="es-MX" sz="1400" b="0" i="1" dirty="0" smtClean="0">
                            <a:latin typeface="Cambria Math" panose="02040503050406030204" pitchFamily="18" charset="0"/>
                            <a:cs typeface="Calibri" panose="020F0502020204030204" pitchFamily="34" charset="0"/>
                          </a:rPr>
                        </m:ctrlPr>
                      </m:sSubPr>
                      <m:e>
                        <m:r>
                          <a:rPr lang="es-MX" sz="1400" b="1" i="1" dirty="0">
                            <a:latin typeface="Cambria Math" panose="02040503050406030204" pitchFamily="18" charset="0"/>
                            <a:cs typeface="Calibri" panose="020F0502020204030204" pitchFamily="34" charset="0"/>
                          </a:rPr>
                          <m:t>𝐱</m:t>
                        </m:r>
                      </m:e>
                      <m:sub>
                        <m:r>
                          <a:rPr lang="es-MX" sz="1400" i="1" dirty="0" smtClean="0">
                            <a:latin typeface="Cambria Math" panose="02040503050406030204" pitchFamily="18" charset="0"/>
                            <a:cs typeface="Calibri" panose="020F0502020204030204" pitchFamily="34" charset="0"/>
                          </a:rPr>
                          <m:t>𝑗</m:t>
                        </m:r>
                      </m:sub>
                    </m:sSub>
                  </m:oMath>
                </a14:m>
                <a:r>
                  <a:rPr lang="es-MX" sz="1400" dirty="0">
                    <a:latin typeface="Calibri" panose="020F0502020204030204" pitchFamily="34" charset="0"/>
                    <a:cs typeface="Calibri" panose="020F0502020204030204" pitchFamily="34" charset="0"/>
                  </a:rPr>
                  <a:t> y salida deseada </a:t>
                </a:r>
                <a14:m>
                  <m:oMath xmlns:m="http://schemas.openxmlformats.org/officeDocument/2006/math">
                    <m:sSub>
                      <m:sSubPr>
                        <m:ctrlPr>
                          <a:rPr lang="es-MX" sz="1400" i="1">
                            <a:latin typeface="Cambria Math" panose="02040503050406030204" pitchFamily="18" charset="0"/>
                            <a:cs typeface="Calibri" panose="020F0502020204030204" pitchFamily="34" charset="0"/>
                          </a:rPr>
                        </m:ctrlPr>
                      </m:sSubPr>
                      <m:e>
                        <m:r>
                          <a:rPr lang="es-MX" sz="1400" i="1">
                            <a:latin typeface="Cambria Math" panose="02040503050406030204" pitchFamily="18" charset="0"/>
                            <a:cs typeface="Calibri" panose="020F0502020204030204" pitchFamily="34" charset="0"/>
                          </a:rPr>
                          <m:t>𝑑</m:t>
                        </m:r>
                      </m:e>
                      <m:sub>
                        <m:r>
                          <a:rPr lang="es-MX" sz="1400" i="1">
                            <a:latin typeface="Cambria Math" panose="02040503050406030204" pitchFamily="18" charset="0"/>
                            <a:cs typeface="Calibri" panose="020F0502020204030204" pitchFamily="34" charset="0"/>
                          </a:rPr>
                          <m:t>𝑗</m:t>
                        </m:r>
                      </m:sub>
                    </m:sSub>
                  </m:oMath>
                </a14:m>
                <a:r>
                  <a:rPr lang="es-MX" sz="1400" dirty="0">
                    <a:latin typeface="Calibri" panose="020F0502020204030204" pitchFamily="34" charset="0"/>
                    <a:cs typeface="Calibri" panose="020F0502020204030204" pitchFamily="34" charset="0"/>
                  </a:rPr>
                  <a:t> de un conjunto de entrenamiento de </a:t>
                </a:r>
                <a14:m>
                  <m:oMath xmlns:m="http://schemas.openxmlformats.org/officeDocument/2006/math">
                    <m:r>
                      <a:rPr lang="es-MX" sz="1400" i="1" dirty="0" smtClean="0">
                        <a:latin typeface="Cambria Math" panose="02040503050406030204" pitchFamily="18" charset="0"/>
                        <a:cs typeface="Calibri" panose="020F0502020204030204" pitchFamily="34" charset="0"/>
                      </a:rPr>
                      <m:t>𝑁</m:t>
                    </m:r>
                  </m:oMath>
                </a14:m>
                <a:r>
                  <a:rPr lang="es-MX" sz="1400" dirty="0">
                    <a:latin typeface="Calibri" panose="020F0502020204030204" pitchFamily="34" charset="0"/>
                    <a:cs typeface="Calibri" panose="020F0502020204030204" pitchFamily="34" charset="0"/>
                  </a:rPr>
                  <a:t> patrones:</a:t>
                </a:r>
              </a:p>
              <a:p>
                <a:pPr marL="357188" lvl="1" indent="-174625">
                  <a:buFont typeface="+mj-lt"/>
                  <a:buAutoNum type="alphaLcParenR"/>
                </a:pPr>
                <a:r>
                  <a:rPr lang="es-MX" sz="1200" dirty="0">
                    <a:latin typeface="Calibri" panose="020F0502020204030204" pitchFamily="34" charset="0"/>
                    <a:cs typeface="Calibri" panose="020F0502020204030204" pitchFamily="34" charset="0"/>
                  </a:rPr>
                  <a:t>Calcular la salida de la red </a:t>
                </a:r>
                <a14:m>
                  <m:oMath xmlns:m="http://schemas.openxmlformats.org/officeDocument/2006/math">
                    <m:sSub>
                      <m:sSubPr>
                        <m:ctrlPr>
                          <a:rPr lang="es-MX" sz="1200" b="0" i="1" smtClean="0">
                            <a:latin typeface="Cambria Math" panose="02040503050406030204" pitchFamily="18" charset="0"/>
                            <a:cs typeface="Calibri" panose="020F0502020204030204" pitchFamily="34" charset="0"/>
                          </a:rPr>
                        </m:ctrlPr>
                      </m:sSubPr>
                      <m:e>
                        <m:r>
                          <a:rPr lang="es-MX" sz="1200" b="0" i="1" smtClean="0">
                            <a:latin typeface="Cambria Math" panose="02040503050406030204" pitchFamily="18" charset="0"/>
                            <a:cs typeface="Calibri" panose="020F0502020204030204" pitchFamily="34" charset="0"/>
                          </a:rPr>
                          <m:t>𝑦</m:t>
                        </m:r>
                      </m:e>
                      <m:sub>
                        <m:r>
                          <a:rPr lang="es-MX" sz="1200" b="0" i="1" smtClean="0">
                            <a:latin typeface="Cambria Math" panose="02040503050406030204" pitchFamily="18" charset="0"/>
                            <a:cs typeface="Calibri" panose="020F0502020204030204" pitchFamily="34" charset="0"/>
                          </a:rPr>
                          <m:t>𝑗</m:t>
                        </m:r>
                      </m:sub>
                    </m:sSub>
                    <m:r>
                      <a:rPr lang="es-MX" sz="1200" b="0" i="1" smtClean="0">
                        <a:latin typeface="Cambria Math" panose="02040503050406030204" pitchFamily="18" charset="0"/>
                        <a:cs typeface="Calibri" panose="020F0502020204030204" pitchFamily="34" charset="0"/>
                      </a:rPr>
                      <m:t>(</m:t>
                    </m:r>
                    <m:r>
                      <a:rPr lang="es-MX" sz="1200" b="0" i="1" smtClean="0">
                        <a:latin typeface="Cambria Math" panose="02040503050406030204" pitchFamily="18" charset="0"/>
                        <a:cs typeface="Calibri" panose="020F0502020204030204" pitchFamily="34" charset="0"/>
                      </a:rPr>
                      <m:t>𝑡</m:t>
                    </m:r>
                    <m:r>
                      <a:rPr lang="es-MX" sz="1200" b="0" i="1" smtClean="0">
                        <a:latin typeface="Cambria Math" panose="02040503050406030204" pitchFamily="18" charset="0"/>
                        <a:cs typeface="Calibri" panose="020F0502020204030204" pitchFamily="34" charset="0"/>
                      </a:rPr>
                      <m:t>)</m:t>
                    </m:r>
                  </m:oMath>
                </a14:m>
                <a:endParaRPr lang="es-MX" sz="1200" dirty="0">
                  <a:latin typeface="Calibri" panose="020F0502020204030204" pitchFamily="34" charset="0"/>
                  <a:cs typeface="Calibri" panose="020F0502020204030204" pitchFamily="34" charset="0"/>
                </a:endParaRPr>
              </a:p>
              <a:p>
                <a:pPr marL="357188" lvl="1" indent="-182563">
                  <a:buFont typeface="+mj-lt"/>
                  <a:buAutoNum type="alphaLcParenR"/>
                </a:pPr>
                <a:r>
                  <a:rPr lang="es-MX" sz="1200" dirty="0">
                    <a:latin typeface="Calibri" panose="020F0502020204030204" pitchFamily="34" charset="0"/>
                    <a:cs typeface="Calibri" panose="020F0502020204030204" pitchFamily="34" charset="0"/>
                  </a:rPr>
                  <a:t>Actualizar los pesos con:</a:t>
                </a:r>
              </a:p>
              <a:p>
                <a:pPr marL="174625" lvl="1" indent="0">
                  <a:buNone/>
                </a:pPr>
                <a14:m>
                  <m:oMathPara xmlns:m="http://schemas.openxmlformats.org/officeDocument/2006/math">
                    <m:oMathParaPr>
                      <m:jc m:val="centerGroup"/>
                    </m:oMathParaPr>
                    <m:oMath xmlns:m="http://schemas.openxmlformats.org/officeDocument/2006/math">
                      <m:sSub>
                        <m:sSubPr>
                          <m:ctrlPr>
                            <a:rPr lang="es-MX" sz="1200" i="1" smtClean="0">
                              <a:solidFill>
                                <a:srgbClr val="000000"/>
                              </a:solidFill>
                              <a:latin typeface="Cambria Math" panose="02040503050406030204" pitchFamily="18" charset="0"/>
                            </a:rPr>
                          </m:ctrlPr>
                        </m:sSubPr>
                        <m:e>
                          <m:r>
                            <a:rPr lang="es-MX" sz="1200" i="1">
                              <a:solidFill>
                                <a:srgbClr val="000000"/>
                              </a:solidFill>
                              <a:latin typeface="Cambria Math" panose="02040503050406030204" pitchFamily="18" charset="0"/>
                            </a:rPr>
                            <m:t>𝑤</m:t>
                          </m:r>
                        </m:e>
                        <m:sub>
                          <m:r>
                            <a:rPr lang="es-MX" sz="1200" i="1">
                              <a:solidFill>
                                <a:srgbClr val="000000"/>
                              </a:solidFill>
                              <a:latin typeface="Cambria Math" panose="02040503050406030204" pitchFamily="18" charset="0"/>
                            </a:rPr>
                            <m:t>𝑖</m:t>
                          </m:r>
                        </m:sub>
                      </m:sSub>
                      <m:r>
                        <a:rPr lang="es-MX" sz="1200" b="0" i="1" smtClean="0">
                          <a:solidFill>
                            <a:srgbClr val="000000"/>
                          </a:solidFill>
                          <a:latin typeface="Cambria Math" panose="02040503050406030204" pitchFamily="18" charset="0"/>
                        </a:rPr>
                        <m:t>(</m:t>
                      </m:r>
                      <m:r>
                        <a:rPr lang="es-MX" sz="1200" b="0" i="1" smtClean="0">
                          <a:solidFill>
                            <a:srgbClr val="000000"/>
                          </a:solidFill>
                          <a:latin typeface="Cambria Math" panose="02040503050406030204" pitchFamily="18" charset="0"/>
                        </a:rPr>
                        <m:t>𝑡</m:t>
                      </m:r>
                      <m:r>
                        <a:rPr lang="es-MX" sz="1200" b="0" i="1" smtClean="0">
                          <a:solidFill>
                            <a:srgbClr val="000000"/>
                          </a:solidFill>
                          <a:latin typeface="Cambria Math" panose="02040503050406030204" pitchFamily="18" charset="0"/>
                        </a:rPr>
                        <m:t>+1)←</m:t>
                      </m:r>
                      <m:sSub>
                        <m:sSubPr>
                          <m:ctrlPr>
                            <a:rPr lang="es-MX" sz="1200" i="1">
                              <a:solidFill>
                                <a:srgbClr val="000000"/>
                              </a:solidFill>
                              <a:latin typeface="Cambria Math" panose="02040503050406030204" pitchFamily="18" charset="0"/>
                            </a:rPr>
                          </m:ctrlPr>
                        </m:sSubPr>
                        <m:e>
                          <m:r>
                            <a:rPr lang="es-MX" sz="1200" i="1">
                              <a:solidFill>
                                <a:srgbClr val="000000"/>
                              </a:solidFill>
                              <a:latin typeface="Cambria Math" panose="02040503050406030204" pitchFamily="18" charset="0"/>
                            </a:rPr>
                            <m:t>𝑤</m:t>
                          </m:r>
                        </m:e>
                        <m:sub>
                          <m:r>
                            <a:rPr lang="es-MX" sz="1200" i="1">
                              <a:solidFill>
                                <a:srgbClr val="000000"/>
                              </a:solidFill>
                              <a:latin typeface="Cambria Math" panose="02040503050406030204" pitchFamily="18" charset="0"/>
                            </a:rPr>
                            <m:t>𝑖</m:t>
                          </m:r>
                        </m:sub>
                      </m:sSub>
                      <m:r>
                        <a:rPr lang="es-MX" sz="1200" b="0" i="1" smtClean="0">
                          <a:solidFill>
                            <a:srgbClr val="000000"/>
                          </a:solidFill>
                          <a:latin typeface="Cambria Math" panose="02040503050406030204" pitchFamily="18" charset="0"/>
                        </a:rPr>
                        <m:t>(</m:t>
                      </m:r>
                      <m:r>
                        <a:rPr lang="es-MX" sz="1200" b="0" i="1" smtClean="0">
                          <a:solidFill>
                            <a:srgbClr val="000000"/>
                          </a:solidFill>
                          <a:latin typeface="Cambria Math" panose="02040503050406030204" pitchFamily="18" charset="0"/>
                        </a:rPr>
                        <m:t>𝑡</m:t>
                      </m:r>
                      <m:r>
                        <a:rPr lang="es-MX" sz="1200" b="0" i="1" smtClean="0">
                          <a:solidFill>
                            <a:srgbClr val="000000"/>
                          </a:solidFill>
                          <a:latin typeface="Cambria Math" panose="02040503050406030204" pitchFamily="18" charset="0"/>
                        </a:rPr>
                        <m:t>)−</m:t>
                      </m:r>
                      <m:r>
                        <a:rPr lang="es-MX" sz="1200" b="0" i="1" smtClean="0">
                          <a:solidFill>
                            <a:srgbClr val="000000"/>
                          </a:solidFill>
                          <a:latin typeface="Cambria Math" panose="02040503050406030204" pitchFamily="18" charset="0"/>
                        </a:rPr>
                        <m:t>𝑟</m:t>
                      </m:r>
                      <m:d>
                        <m:dPr>
                          <m:ctrlPr>
                            <a:rPr lang="es-MX" sz="1200" b="0" i="1" smtClean="0">
                              <a:solidFill>
                                <a:srgbClr val="000000"/>
                              </a:solidFill>
                              <a:latin typeface="Cambria Math" panose="02040503050406030204" pitchFamily="18" charset="0"/>
                              <a:ea typeface="Cambria Math" panose="02040503050406030204" pitchFamily="18" charset="0"/>
                            </a:rPr>
                          </m:ctrlPr>
                        </m:dPr>
                        <m:e>
                          <m:sSub>
                            <m:sSubPr>
                              <m:ctrlPr>
                                <a:rPr lang="es-MX" sz="1200" b="0" i="1" smtClean="0">
                                  <a:solidFill>
                                    <a:srgbClr val="000000"/>
                                  </a:solidFill>
                                  <a:latin typeface="Cambria Math" panose="02040503050406030204" pitchFamily="18" charset="0"/>
                                  <a:ea typeface="Cambria Math" panose="02040503050406030204" pitchFamily="18" charset="0"/>
                                </a:rPr>
                              </m:ctrlPr>
                            </m:sSubPr>
                            <m:e>
                              <m:r>
                                <a:rPr lang="es-MX" sz="1200" b="0" i="1" smtClean="0">
                                  <a:solidFill>
                                    <a:srgbClr val="000000"/>
                                  </a:solidFill>
                                  <a:latin typeface="Cambria Math" panose="02040503050406030204" pitchFamily="18" charset="0"/>
                                  <a:ea typeface="Cambria Math" panose="02040503050406030204" pitchFamily="18" charset="0"/>
                                </a:rPr>
                                <m:t>𝑑</m:t>
                              </m:r>
                            </m:e>
                            <m:sub>
                              <m:r>
                                <a:rPr lang="es-MX" sz="1200" b="0" i="1" smtClean="0">
                                  <a:solidFill>
                                    <a:srgbClr val="000000"/>
                                  </a:solidFill>
                                  <a:latin typeface="Cambria Math" panose="02040503050406030204" pitchFamily="18" charset="0"/>
                                  <a:ea typeface="Cambria Math" panose="02040503050406030204" pitchFamily="18" charset="0"/>
                                </a:rPr>
                                <m:t>𝑗</m:t>
                              </m:r>
                            </m:sub>
                          </m:sSub>
                          <m:r>
                            <a:rPr lang="es-MX" sz="1200" b="0" i="1" smtClean="0">
                              <a:solidFill>
                                <a:srgbClr val="000000"/>
                              </a:solidFill>
                              <a:latin typeface="Cambria Math" panose="02040503050406030204" pitchFamily="18" charset="0"/>
                              <a:ea typeface="Cambria Math" panose="02040503050406030204" pitchFamily="18" charset="0"/>
                            </a:rPr>
                            <m:t>−</m:t>
                          </m:r>
                          <m:sSub>
                            <m:sSubPr>
                              <m:ctrlPr>
                                <a:rPr lang="es-MX" sz="1200" b="0" i="1" smtClean="0">
                                  <a:solidFill>
                                    <a:srgbClr val="000000"/>
                                  </a:solidFill>
                                  <a:latin typeface="Cambria Math" panose="02040503050406030204" pitchFamily="18" charset="0"/>
                                  <a:ea typeface="Cambria Math" panose="02040503050406030204" pitchFamily="18" charset="0"/>
                                </a:rPr>
                              </m:ctrlPr>
                            </m:sSubPr>
                            <m:e>
                              <m:r>
                                <a:rPr lang="es-MX" sz="1200" b="0" i="1" smtClean="0">
                                  <a:solidFill>
                                    <a:srgbClr val="000000"/>
                                  </a:solidFill>
                                  <a:latin typeface="Cambria Math" panose="02040503050406030204" pitchFamily="18" charset="0"/>
                                  <a:ea typeface="Cambria Math" panose="02040503050406030204" pitchFamily="18" charset="0"/>
                                </a:rPr>
                                <m:t>𝑦</m:t>
                              </m:r>
                            </m:e>
                            <m:sub>
                              <m:r>
                                <a:rPr lang="es-MX" sz="1200" b="0" i="1" smtClean="0">
                                  <a:solidFill>
                                    <a:srgbClr val="000000"/>
                                  </a:solidFill>
                                  <a:latin typeface="Cambria Math" panose="02040503050406030204" pitchFamily="18" charset="0"/>
                                  <a:ea typeface="Cambria Math" panose="02040503050406030204" pitchFamily="18" charset="0"/>
                                </a:rPr>
                                <m:t>𝑗</m:t>
                              </m:r>
                            </m:sub>
                          </m:sSub>
                          <m:d>
                            <m:dPr>
                              <m:ctrlPr>
                                <a:rPr lang="es-MX" sz="1200" b="0" i="1" smtClean="0">
                                  <a:solidFill>
                                    <a:srgbClr val="000000"/>
                                  </a:solidFill>
                                  <a:latin typeface="Cambria Math" panose="02040503050406030204" pitchFamily="18" charset="0"/>
                                  <a:ea typeface="Cambria Math" panose="02040503050406030204" pitchFamily="18" charset="0"/>
                                </a:rPr>
                              </m:ctrlPr>
                            </m:dPr>
                            <m:e>
                              <m:r>
                                <a:rPr lang="es-MX" sz="1200" b="0" i="1" smtClean="0">
                                  <a:solidFill>
                                    <a:srgbClr val="000000"/>
                                  </a:solidFill>
                                  <a:latin typeface="Cambria Math" panose="02040503050406030204" pitchFamily="18" charset="0"/>
                                  <a:ea typeface="Cambria Math" panose="02040503050406030204" pitchFamily="18" charset="0"/>
                                </a:rPr>
                                <m:t>𝑡</m:t>
                              </m:r>
                            </m:e>
                          </m:d>
                        </m:e>
                      </m:d>
                      <m:sSub>
                        <m:sSubPr>
                          <m:ctrlPr>
                            <a:rPr lang="es-MX" sz="1200" b="0" i="1" smtClean="0">
                              <a:solidFill>
                                <a:srgbClr val="000000"/>
                              </a:solidFill>
                              <a:latin typeface="Cambria Math" panose="02040503050406030204" pitchFamily="18" charset="0"/>
                              <a:ea typeface="Cambria Math" panose="02040503050406030204" pitchFamily="18" charset="0"/>
                            </a:rPr>
                          </m:ctrlPr>
                        </m:sSubPr>
                        <m:e>
                          <m:r>
                            <a:rPr lang="es-MX" sz="1200" b="0" i="1" smtClean="0">
                              <a:solidFill>
                                <a:srgbClr val="000000"/>
                              </a:solidFill>
                              <a:latin typeface="Cambria Math" panose="02040503050406030204" pitchFamily="18" charset="0"/>
                              <a:ea typeface="Cambria Math" panose="02040503050406030204" pitchFamily="18" charset="0"/>
                            </a:rPr>
                            <m:t>𝑥</m:t>
                          </m:r>
                        </m:e>
                        <m:sub>
                          <m:r>
                            <a:rPr lang="es-MX" sz="1200" b="0" i="1" smtClean="0">
                              <a:solidFill>
                                <a:srgbClr val="000000"/>
                              </a:solidFill>
                              <a:latin typeface="Cambria Math" panose="02040503050406030204" pitchFamily="18" charset="0"/>
                              <a:ea typeface="Cambria Math" panose="02040503050406030204" pitchFamily="18" charset="0"/>
                            </a:rPr>
                            <m:t>𝑗</m:t>
                          </m:r>
                          <m:r>
                            <a:rPr lang="es-MX" sz="1200" b="0" i="1" smtClean="0">
                              <a:solidFill>
                                <a:srgbClr val="000000"/>
                              </a:solidFill>
                              <a:latin typeface="Cambria Math" panose="02040503050406030204" pitchFamily="18" charset="0"/>
                              <a:ea typeface="Cambria Math" panose="02040503050406030204" pitchFamily="18" charset="0"/>
                            </a:rPr>
                            <m:t>,</m:t>
                          </m:r>
                          <m:r>
                            <a:rPr lang="es-MX" sz="1200" b="0" i="1" smtClean="0">
                              <a:solidFill>
                                <a:srgbClr val="000000"/>
                              </a:solidFill>
                              <a:latin typeface="Cambria Math" panose="02040503050406030204" pitchFamily="18" charset="0"/>
                              <a:ea typeface="Cambria Math" panose="02040503050406030204" pitchFamily="18" charset="0"/>
                            </a:rPr>
                            <m:t>𝑖</m:t>
                          </m:r>
                        </m:sub>
                      </m:sSub>
                    </m:oMath>
                  </m:oMathPara>
                </a14:m>
                <a:endParaRPr lang="es-MX" sz="1200" dirty="0">
                  <a:latin typeface="Calibri" panose="020F0502020204030204" pitchFamily="34" charset="0"/>
                  <a:cs typeface="Calibri" panose="020F0502020204030204" pitchFamily="34" charset="0"/>
                </a:endParaRPr>
              </a:p>
              <a:p>
                <a:pPr marL="357188" lvl="2" indent="0">
                  <a:buNone/>
                </a:pPr>
                <a:r>
                  <a:rPr lang="es-MX" sz="1200" dirty="0">
                    <a:latin typeface="Calibri" panose="020F0502020204030204" pitchFamily="34" charset="0"/>
                    <a:cs typeface="Calibri" panose="020F0502020204030204" pitchFamily="34" charset="0"/>
                  </a:rPr>
                  <a:t>para </a:t>
                </a:r>
                <a14:m>
                  <m:oMath xmlns:m="http://schemas.openxmlformats.org/officeDocument/2006/math">
                    <m:r>
                      <a:rPr lang="es-MX" sz="1200" b="0" i="1" smtClean="0">
                        <a:latin typeface="Cambria Math" panose="02040503050406030204" pitchFamily="18" charset="0"/>
                        <a:cs typeface="Calibri" panose="020F0502020204030204" pitchFamily="34" charset="0"/>
                      </a:rPr>
                      <m:t>𝑖</m:t>
                    </m:r>
                    <m:r>
                      <a:rPr lang="es-MX" sz="1200" b="0" i="1" smtClean="0">
                        <a:latin typeface="Cambria Math" panose="02040503050406030204" pitchFamily="18" charset="0"/>
                        <a:cs typeface="Calibri" panose="020F0502020204030204" pitchFamily="34" charset="0"/>
                      </a:rPr>
                      <m:t>=1,…,</m:t>
                    </m:r>
                    <m:r>
                      <a:rPr lang="es-MX" sz="1200" b="0" i="1" smtClean="0">
                        <a:latin typeface="Cambria Math" panose="02040503050406030204" pitchFamily="18" charset="0"/>
                        <a:cs typeface="Calibri" panose="020F0502020204030204" pitchFamily="34" charset="0"/>
                      </a:rPr>
                      <m:t>𝑛</m:t>
                    </m:r>
                  </m:oMath>
                </a14:m>
                <a:r>
                  <a:rPr lang="es-MX" sz="1200" dirty="0">
                    <a:latin typeface="Calibri" panose="020F0502020204030204" pitchFamily="34" charset="0"/>
                    <a:cs typeface="Calibri" panose="020F0502020204030204" pitchFamily="34" charset="0"/>
                  </a:rPr>
                  <a:t>, donde </a:t>
                </a:r>
                <a14:m>
                  <m:oMath xmlns:m="http://schemas.openxmlformats.org/officeDocument/2006/math">
                    <m:r>
                      <a:rPr lang="es-MX" sz="1200" b="0" i="1" smtClean="0">
                        <a:latin typeface="Cambria Math" panose="02040503050406030204" pitchFamily="18" charset="0"/>
                        <a:cs typeface="Calibri" panose="020F0502020204030204" pitchFamily="34" charset="0"/>
                      </a:rPr>
                      <m:t>𝑟</m:t>
                    </m:r>
                    <m:r>
                      <a:rPr lang="es-MX" sz="1200" b="0" i="1" smtClean="0">
                        <a:latin typeface="Cambria Math" panose="02040503050406030204" pitchFamily="18" charset="0"/>
                        <a:ea typeface="Cambria Math" panose="02040503050406030204" pitchFamily="18" charset="0"/>
                        <a:cs typeface="Calibri" panose="020F0502020204030204" pitchFamily="34" charset="0"/>
                      </a:rPr>
                      <m:t>∈[0,1]</m:t>
                    </m:r>
                  </m:oMath>
                </a14:m>
                <a:r>
                  <a:rPr lang="es-MX" sz="1200" dirty="0">
                    <a:latin typeface="Calibri" panose="020F0502020204030204" pitchFamily="34" charset="0"/>
                    <a:cs typeface="Calibri" panose="020F0502020204030204" pitchFamily="34" charset="0"/>
                  </a:rPr>
                  <a:t> es la taza de aprendizaje</a:t>
                </a:r>
              </a:p>
              <a:p>
                <a:pPr marL="182563" indent="-182563">
                  <a:buFont typeface="+mj-lt"/>
                  <a:buAutoNum type="arabicPeriod"/>
                </a:pPr>
                <a:r>
                  <a:rPr lang="es-MX" sz="1400" dirty="0">
                    <a:latin typeface="Calibri" panose="020F0502020204030204" pitchFamily="34" charset="0"/>
                    <a:cs typeface="Calibri" panose="020F0502020204030204" pitchFamily="34" charset="0"/>
                  </a:rPr>
                  <a:t>Repetir el paso 2 hasta que el error </a:t>
                </a:r>
              </a:p>
              <a:p>
                <a:pPr marL="0" indent="0">
                  <a:buNone/>
                </a:pPr>
                <a14:m>
                  <m:oMathPara xmlns:m="http://schemas.openxmlformats.org/officeDocument/2006/math">
                    <m:oMathParaPr>
                      <m:jc m:val="centerGroup"/>
                    </m:oMathParaPr>
                    <m:oMath xmlns:m="http://schemas.openxmlformats.org/officeDocument/2006/math">
                      <m:f>
                        <m:fPr>
                          <m:ctrlPr>
                            <a:rPr lang="es-MX" sz="1400" b="0" i="1" smtClean="0">
                              <a:solidFill>
                                <a:srgbClr val="000000"/>
                              </a:solidFill>
                              <a:latin typeface="Cambria Math" panose="02040503050406030204" pitchFamily="18" charset="0"/>
                              <a:ea typeface="Cambria Math" panose="02040503050406030204" pitchFamily="18" charset="0"/>
                            </a:rPr>
                          </m:ctrlPr>
                        </m:fPr>
                        <m:num>
                          <m:r>
                            <a:rPr lang="es-MX" sz="1400" b="0" i="1" smtClean="0">
                              <a:solidFill>
                                <a:srgbClr val="000000"/>
                              </a:solidFill>
                              <a:latin typeface="Cambria Math" panose="02040503050406030204" pitchFamily="18" charset="0"/>
                              <a:ea typeface="Cambria Math" panose="02040503050406030204" pitchFamily="18" charset="0"/>
                            </a:rPr>
                            <m:t>1</m:t>
                          </m:r>
                        </m:num>
                        <m:den>
                          <m:r>
                            <a:rPr lang="es-MX" sz="1400" b="0" i="1" smtClean="0">
                              <a:solidFill>
                                <a:srgbClr val="000000"/>
                              </a:solidFill>
                              <a:latin typeface="Cambria Math" panose="02040503050406030204" pitchFamily="18" charset="0"/>
                              <a:ea typeface="Cambria Math" panose="02040503050406030204" pitchFamily="18" charset="0"/>
                            </a:rPr>
                            <m:t>𝑁</m:t>
                          </m:r>
                        </m:den>
                      </m:f>
                      <m:nary>
                        <m:naryPr>
                          <m:chr m:val="∑"/>
                          <m:limLoc m:val="subSup"/>
                          <m:ctrlPr>
                            <a:rPr lang="es-MX" sz="1400" b="0" i="1" smtClean="0">
                              <a:solidFill>
                                <a:srgbClr val="000000"/>
                              </a:solidFill>
                              <a:latin typeface="Cambria Math" panose="02040503050406030204" pitchFamily="18" charset="0"/>
                              <a:ea typeface="Cambria Math" panose="02040503050406030204" pitchFamily="18" charset="0"/>
                            </a:rPr>
                          </m:ctrlPr>
                        </m:naryPr>
                        <m:sub>
                          <m:r>
                            <m:rPr>
                              <m:brk m:alnAt="25"/>
                            </m:rPr>
                            <a:rPr lang="es-MX" sz="1400" b="0" i="1" smtClean="0">
                              <a:solidFill>
                                <a:srgbClr val="000000"/>
                              </a:solidFill>
                              <a:latin typeface="Cambria Math" panose="02040503050406030204" pitchFamily="18" charset="0"/>
                              <a:ea typeface="Cambria Math" panose="02040503050406030204" pitchFamily="18" charset="0"/>
                            </a:rPr>
                            <m:t>𝑗</m:t>
                          </m:r>
                          <m:r>
                            <a:rPr lang="es-MX" sz="1400" b="0" i="1" smtClean="0">
                              <a:solidFill>
                                <a:srgbClr val="000000"/>
                              </a:solidFill>
                              <a:latin typeface="Cambria Math" panose="02040503050406030204" pitchFamily="18" charset="0"/>
                              <a:ea typeface="Cambria Math" panose="02040503050406030204" pitchFamily="18" charset="0"/>
                            </a:rPr>
                            <m:t>=0</m:t>
                          </m:r>
                        </m:sub>
                        <m:sup>
                          <m:r>
                            <a:rPr lang="es-MX" sz="1400" b="0" i="1" smtClean="0">
                              <a:solidFill>
                                <a:srgbClr val="000000"/>
                              </a:solidFill>
                              <a:latin typeface="Cambria Math" panose="02040503050406030204" pitchFamily="18" charset="0"/>
                              <a:ea typeface="Cambria Math" panose="02040503050406030204" pitchFamily="18" charset="0"/>
                            </a:rPr>
                            <m:t>𝑛</m:t>
                          </m:r>
                        </m:sup>
                        <m:e>
                          <m:d>
                            <m:dPr>
                              <m:begChr m:val="|"/>
                              <m:endChr m:val="|"/>
                              <m:ctrlPr>
                                <a:rPr lang="es-MX" sz="1400" i="1">
                                  <a:solidFill>
                                    <a:srgbClr val="000000"/>
                                  </a:solidFill>
                                  <a:latin typeface="Cambria Math" panose="02040503050406030204" pitchFamily="18" charset="0"/>
                                  <a:ea typeface="Cambria Math" panose="02040503050406030204" pitchFamily="18" charset="0"/>
                                </a:rPr>
                              </m:ctrlPr>
                            </m:dPr>
                            <m:e>
                              <m:sSub>
                                <m:sSubPr>
                                  <m:ctrlPr>
                                    <a:rPr lang="es-MX" sz="1400" i="1">
                                      <a:solidFill>
                                        <a:srgbClr val="000000"/>
                                      </a:solidFill>
                                      <a:latin typeface="Cambria Math" panose="02040503050406030204" pitchFamily="18" charset="0"/>
                                      <a:ea typeface="Cambria Math" panose="02040503050406030204" pitchFamily="18" charset="0"/>
                                    </a:rPr>
                                  </m:ctrlPr>
                                </m:sSubPr>
                                <m:e>
                                  <m:r>
                                    <a:rPr lang="es-MX" sz="1400" i="1">
                                      <a:solidFill>
                                        <a:srgbClr val="000000"/>
                                      </a:solidFill>
                                      <a:latin typeface="Cambria Math" panose="02040503050406030204" pitchFamily="18" charset="0"/>
                                      <a:ea typeface="Cambria Math" panose="02040503050406030204" pitchFamily="18" charset="0"/>
                                    </a:rPr>
                                    <m:t>𝑑</m:t>
                                  </m:r>
                                </m:e>
                                <m:sub>
                                  <m:r>
                                    <a:rPr lang="es-MX" sz="1400" i="1">
                                      <a:solidFill>
                                        <a:srgbClr val="000000"/>
                                      </a:solidFill>
                                      <a:latin typeface="Cambria Math" panose="02040503050406030204" pitchFamily="18" charset="0"/>
                                      <a:ea typeface="Cambria Math" panose="02040503050406030204" pitchFamily="18" charset="0"/>
                                    </a:rPr>
                                    <m:t>𝑗</m:t>
                                  </m:r>
                                </m:sub>
                              </m:sSub>
                              <m:r>
                                <a:rPr lang="es-MX" sz="1400" i="1">
                                  <a:solidFill>
                                    <a:srgbClr val="000000"/>
                                  </a:solidFill>
                                  <a:latin typeface="Cambria Math" panose="02040503050406030204" pitchFamily="18" charset="0"/>
                                  <a:ea typeface="Cambria Math" panose="02040503050406030204" pitchFamily="18" charset="0"/>
                                </a:rPr>
                                <m:t>−</m:t>
                              </m:r>
                              <m:sSub>
                                <m:sSubPr>
                                  <m:ctrlPr>
                                    <a:rPr lang="es-MX" sz="1400" i="1">
                                      <a:solidFill>
                                        <a:srgbClr val="000000"/>
                                      </a:solidFill>
                                      <a:latin typeface="Cambria Math" panose="02040503050406030204" pitchFamily="18" charset="0"/>
                                      <a:ea typeface="Cambria Math" panose="02040503050406030204" pitchFamily="18" charset="0"/>
                                    </a:rPr>
                                  </m:ctrlPr>
                                </m:sSubPr>
                                <m:e>
                                  <m:r>
                                    <a:rPr lang="es-MX" sz="1400" i="1">
                                      <a:solidFill>
                                        <a:srgbClr val="000000"/>
                                      </a:solidFill>
                                      <a:latin typeface="Cambria Math" panose="02040503050406030204" pitchFamily="18" charset="0"/>
                                      <a:ea typeface="Cambria Math" panose="02040503050406030204" pitchFamily="18" charset="0"/>
                                    </a:rPr>
                                    <m:t>𝑦</m:t>
                                  </m:r>
                                </m:e>
                                <m:sub>
                                  <m:r>
                                    <a:rPr lang="es-MX" sz="1400" i="1">
                                      <a:solidFill>
                                        <a:srgbClr val="000000"/>
                                      </a:solidFill>
                                      <a:latin typeface="Cambria Math" panose="02040503050406030204" pitchFamily="18" charset="0"/>
                                      <a:ea typeface="Cambria Math" panose="02040503050406030204" pitchFamily="18" charset="0"/>
                                    </a:rPr>
                                    <m:t>𝑗</m:t>
                                  </m:r>
                                </m:sub>
                              </m:sSub>
                              <m:d>
                                <m:dPr>
                                  <m:ctrlPr>
                                    <a:rPr lang="es-MX" sz="1400" i="1">
                                      <a:solidFill>
                                        <a:srgbClr val="000000"/>
                                      </a:solidFill>
                                      <a:latin typeface="Cambria Math" panose="02040503050406030204" pitchFamily="18" charset="0"/>
                                      <a:ea typeface="Cambria Math" panose="02040503050406030204" pitchFamily="18" charset="0"/>
                                    </a:rPr>
                                  </m:ctrlPr>
                                </m:dPr>
                                <m:e>
                                  <m:r>
                                    <a:rPr lang="es-MX" sz="1400" i="1">
                                      <a:solidFill>
                                        <a:srgbClr val="000000"/>
                                      </a:solidFill>
                                      <a:latin typeface="Cambria Math" panose="02040503050406030204" pitchFamily="18" charset="0"/>
                                      <a:ea typeface="Cambria Math" panose="02040503050406030204" pitchFamily="18" charset="0"/>
                                    </a:rPr>
                                    <m:t>𝑡</m:t>
                                  </m:r>
                                </m:e>
                              </m:d>
                            </m:e>
                          </m:d>
                        </m:e>
                      </m:nary>
                      <m:r>
                        <a:rPr lang="es-MX" sz="1400" i="1" smtClean="0">
                          <a:solidFill>
                            <a:srgbClr val="000000"/>
                          </a:solidFill>
                          <a:latin typeface="Cambria Math" panose="02040503050406030204" pitchFamily="18" charset="0"/>
                          <a:ea typeface="Cambria Math" panose="02040503050406030204" pitchFamily="18" charset="0"/>
                        </a:rPr>
                        <m:t>≤</m:t>
                      </m:r>
                      <m:r>
                        <a:rPr lang="es-MX" sz="1400" i="1" smtClean="0">
                          <a:solidFill>
                            <a:srgbClr val="000000"/>
                          </a:solidFill>
                          <a:latin typeface="Cambria Math" panose="02040503050406030204" pitchFamily="18" charset="0"/>
                          <a:ea typeface="Cambria Math" panose="02040503050406030204" pitchFamily="18" charset="0"/>
                        </a:rPr>
                        <m:t>𝜀</m:t>
                      </m:r>
                    </m:oMath>
                  </m:oMathPara>
                </a14:m>
                <a:endParaRPr lang="es-MX" sz="1400" dirty="0">
                  <a:latin typeface="Calibri" panose="020F0502020204030204" pitchFamily="34" charset="0"/>
                  <a:cs typeface="Calibri" panose="020F0502020204030204" pitchFamily="34" charset="0"/>
                </a:endParaRPr>
              </a:p>
              <a:p>
                <a:pPr marL="0" indent="0">
                  <a:buNone/>
                </a:pPr>
                <a:r>
                  <a:rPr lang="es-MX" sz="1100" dirty="0">
                    <a:latin typeface="Calibri" panose="020F0502020204030204" pitchFamily="34" charset="0"/>
                    <a:cs typeface="Calibri" panose="020F0502020204030204" pitchFamily="34" charset="0"/>
                  </a:rPr>
                  <a:t>El algoritmo del perceptrón converge si los patrones son </a:t>
                </a:r>
                <a:r>
                  <a:rPr lang="es-MX" sz="1100" dirty="0">
                    <a:solidFill>
                      <a:srgbClr val="002060"/>
                    </a:solidFill>
                    <a:latin typeface="Calibri" panose="020F0502020204030204" pitchFamily="34" charset="0"/>
                    <a:cs typeface="Calibri" panose="020F0502020204030204" pitchFamily="34" charset="0"/>
                  </a:rPr>
                  <a:t>linealmente separables </a:t>
                </a:r>
                <a:r>
                  <a:rPr lang="es-MX" sz="1100" dirty="0">
                    <a:latin typeface="Calibri" panose="020F0502020204030204" pitchFamily="34" charset="0"/>
                    <a:cs typeface="Calibri" panose="020F0502020204030204" pitchFamily="34" charset="0"/>
                  </a:rPr>
                  <a:t>(</a:t>
                </a:r>
                <a:r>
                  <a:rPr lang="es-MX" sz="1100" dirty="0" err="1">
                    <a:solidFill>
                      <a:schemeClr val="accent6"/>
                    </a:solidFill>
                    <a:latin typeface="Calibri" panose="020F0502020204030204" pitchFamily="34" charset="0"/>
                    <a:cs typeface="Calibri" panose="020F0502020204030204" pitchFamily="34" charset="0"/>
                    <a:hlinkClick r:id="rId2">
                      <a:extLst>
                        <a:ext uri="{A12FA001-AC4F-418D-AE19-62706E023703}">
                          <ahyp:hlinkClr xmlns:ahyp="http://schemas.microsoft.com/office/drawing/2018/hyperlinkcolor" val="tx"/>
                        </a:ext>
                      </a:extLst>
                    </a:hlinkClick>
                  </a:rPr>
                  <a:t>Novikoff</a:t>
                </a:r>
                <a:r>
                  <a:rPr lang="es-MX" sz="1100" dirty="0">
                    <a:solidFill>
                      <a:schemeClr val="accent6"/>
                    </a:solidFill>
                    <a:latin typeface="Calibri" panose="020F0502020204030204" pitchFamily="34" charset="0"/>
                    <a:cs typeface="Calibri" panose="020F0502020204030204" pitchFamily="34" charset="0"/>
                    <a:hlinkClick r:id="rId2">
                      <a:extLst>
                        <a:ext uri="{A12FA001-AC4F-418D-AE19-62706E023703}">
                          <ahyp:hlinkClr xmlns:ahyp="http://schemas.microsoft.com/office/drawing/2018/hyperlinkcolor" val="tx"/>
                        </a:ext>
                      </a:extLst>
                    </a:hlinkClick>
                  </a:rPr>
                  <a:t>, 1963</a:t>
                </a:r>
                <a:r>
                  <a:rPr lang="es-MX" sz="1100" dirty="0">
                    <a:latin typeface="Calibri" panose="020F0502020204030204" pitchFamily="34" charset="0"/>
                    <a:cs typeface="Calibri" panose="020F0502020204030204" pitchFamily="34" charset="0"/>
                  </a:rPr>
                  <a:t>).</a:t>
                </a:r>
              </a:p>
            </p:txBody>
          </p:sp>
        </mc:Choice>
        <mc:Fallback xmlns="">
          <p:sp>
            <p:nvSpPr>
              <p:cNvPr id="3" name="Marcador de contenido 2">
                <a:extLst>
                  <a:ext uri="{FF2B5EF4-FFF2-40B4-BE49-F238E27FC236}">
                    <a16:creationId xmlns:a16="http://schemas.microsoft.com/office/drawing/2014/main" id="{ADE8A846-25FE-F89B-E561-D2EEB4271122}"/>
                  </a:ext>
                </a:extLst>
              </p:cNvPr>
              <p:cNvSpPr>
                <a:spLocks noGrp="1" noRot="1" noChangeAspect="1" noMove="1" noResize="1" noEditPoints="1" noAdjustHandles="1" noChangeArrowheads="1" noChangeShapeType="1" noTextEdit="1"/>
              </p:cNvSpPr>
              <p:nvPr>
                <p:ph sz="half" idx="1"/>
              </p:nvPr>
            </p:nvSpPr>
            <p:spPr>
              <a:xfrm>
                <a:off x="1241503" y="1282042"/>
                <a:ext cx="4291048" cy="5423558"/>
              </a:xfrm>
              <a:blipFill>
                <a:blip r:embed="rId3"/>
                <a:stretch>
                  <a:fillRect l="-568" t="-449" r="-426" b="-11685"/>
                </a:stretch>
              </a:blipFill>
            </p:spPr>
            <p:txBody>
              <a:bodyPr/>
              <a:lstStyle/>
              <a:p>
                <a:r>
                  <a:rPr lang="es-ES">
                    <a:noFill/>
                  </a:rPr>
                  <a:t> </a:t>
                </a:r>
              </a:p>
            </p:txBody>
          </p:sp>
        </mc:Fallback>
      </mc:AlternateContent>
      <p:sp>
        <p:nvSpPr>
          <p:cNvPr id="4" name="Marcador de contenido 3">
            <a:extLst>
              <a:ext uri="{FF2B5EF4-FFF2-40B4-BE49-F238E27FC236}">
                <a16:creationId xmlns:a16="http://schemas.microsoft.com/office/drawing/2014/main" id="{879A787B-7169-144C-12FC-80023484245D}"/>
              </a:ext>
            </a:extLst>
          </p:cNvPr>
          <p:cNvSpPr>
            <a:spLocks noGrp="1"/>
          </p:cNvSpPr>
          <p:nvPr>
            <p:ph sz="half" idx="2"/>
          </p:nvPr>
        </p:nvSpPr>
        <p:spPr>
          <a:xfrm>
            <a:off x="5532550" y="1524000"/>
            <a:ext cx="2925649" cy="4572000"/>
          </a:xfrm>
        </p:spPr>
        <p:txBody>
          <a:bodyPr/>
          <a:lstStyle/>
          <a:p>
            <a:pPr marL="0" indent="0">
              <a:buNone/>
            </a:pPr>
            <a:r>
              <a:rPr lang="es-MX" dirty="0"/>
              <a:t> </a:t>
            </a:r>
          </a:p>
        </p:txBody>
      </p:sp>
      <p:sp>
        <p:nvSpPr>
          <p:cNvPr id="5" name="Marcador de número de diapositiva 4">
            <a:extLst>
              <a:ext uri="{FF2B5EF4-FFF2-40B4-BE49-F238E27FC236}">
                <a16:creationId xmlns:a16="http://schemas.microsoft.com/office/drawing/2014/main" id="{C5105E27-FFF4-FC14-6515-1661452EAE94}"/>
              </a:ext>
            </a:extLst>
          </p:cNvPr>
          <p:cNvSpPr>
            <a:spLocks noGrp="1"/>
          </p:cNvSpPr>
          <p:nvPr>
            <p:ph type="sldNum" sz="quarter" idx="12"/>
          </p:nvPr>
        </p:nvSpPr>
        <p:spPr/>
        <p:txBody>
          <a:bodyPr/>
          <a:lstStyle/>
          <a:p>
            <a:pPr>
              <a:defRPr/>
            </a:pPr>
            <a:fld id="{EA260DF7-87F0-483B-8784-156C7EE46E9B}" type="slidenum">
              <a:rPr lang="en-US" altLang="es-MX" smtClean="0"/>
              <a:pPr>
                <a:defRPr/>
              </a:pPr>
              <a:t>7</a:t>
            </a:fld>
            <a:endParaRPr lang="en-US" altLang="es-MX" dirty="0"/>
          </a:p>
        </p:txBody>
      </p:sp>
      <p:pic>
        <p:nvPicPr>
          <p:cNvPr id="6" name="Picture 2" descr="http://softwarelibre.unsa.edu.ar/docs/descarga/2003/curso/htmls/redes_neuronales/neuronaa.jpg">
            <a:extLst>
              <a:ext uri="{FF2B5EF4-FFF2-40B4-BE49-F238E27FC236}">
                <a16:creationId xmlns:a16="http://schemas.microsoft.com/office/drawing/2014/main" id="{D0F55052-E153-7A25-6A05-759E3276C83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88375" y="3907729"/>
            <a:ext cx="3138136" cy="1535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a14="http://schemas.microsoft.com/office/drawing/2010/main">
        <mc:Choice Requires="a14">
          <p:sp>
            <p:nvSpPr>
              <p:cNvPr id="11" name="CuadroTexto 10">
                <a:extLst>
                  <a:ext uri="{FF2B5EF4-FFF2-40B4-BE49-F238E27FC236}">
                    <a16:creationId xmlns:a16="http://schemas.microsoft.com/office/drawing/2014/main" id="{2103E7A5-C94A-1392-9424-E6092A646CF5}"/>
                  </a:ext>
                </a:extLst>
              </p:cNvPr>
              <p:cNvSpPr txBox="1"/>
              <p:nvPr/>
            </p:nvSpPr>
            <p:spPr>
              <a:xfrm>
                <a:off x="6161994" y="5695512"/>
                <a:ext cx="2677205" cy="50731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s-MX" sz="1200" b="0" i="1" smtClean="0">
                              <a:latin typeface="Cambria Math" panose="02040503050406030204" pitchFamily="18" charset="0"/>
                              <a:cs typeface="Calibri" panose="020F0502020204030204" pitchFamily="34" charset="0"/>
                            </a:rPr>
                          </m:ctrlPr>
                        </m:sSubPr>
                        <m:e>
                          <m:r>
                            <a:rPr lang="es-MX" sz="1200" b="0" i="1" smtClean="0">
                              <a:latin typeface="Cambria Math" panose="02040503050406030204" pitchFamily="18" charset="0"/>
                              <a:cs typeface="Calibri" panose="020F0502020204030204" pitchFamily="34" charset="0"/>
                            </a:rPr>
                            <m:t>𝑦</m:t>
                          </m:r>
                        </m:e>
                        <m:sub>
                          <m:r>
                            <a:rPr lang="es-MX" sz="1200" b="0" i="1" smtClean="0">
                              <a:latin typeface="Cambria Math" panose="02040503050406030204" pitchFamily="18" charset="0"/>
                              <a:cs typeface="Calibri" panose="020F0502020204030204" pitchFamily="34" charset="0"/>
                            </a:rPr>
                            <m:t>𝑗</m:t>
                          </m:r>
                        </m:sub>
                      </m:sSub>
                      <m:d>
                        <m:dPr>
                          <m:ctrlPr>
                            <a:rPr lang="es-MX" sz="1200" b="0" i="1" smtClean="0">
                              <a:latin typeface="Cambria Math" panose="02040503050406030204" pitchFamily="18" charset="0"/>
                              <a:cs typeface="Calibri" panose="020F0502020204030204" pitchFamily="34" charset="0"/>
                            </a:rPr>
                          </m:ctrlPr>
                        </m:dPr>
                        <m:e>
                          <m:r>
                            <a:rPr lang="es-MX" sz="1200" b="0" i="1" smtClean="0">
                              <a:latin typeface="Cambria Math" panose="02040503050406030204" pitchFamily="18" charset="0"/>
                              <a:cs typeface="Calibri" panose="020F0502020204030204" pitchFamily="34" charset="0"/>
                            </a:rPr>
                            <m:t>𝑡</m:t>
                          </m:r>
                        </m:e>
                      </m:d>
                      <m:r>
                        <a:rPr lang="es-MX" sz="1200" b="0" i="1" smtClean="0">
                          <a:latin typeface="Cambria Math" panose="02040503050406030204" pitchFamily="18" charset="0"/>
                          <a:cs typeface="Calibri" panose="020F0502020204030204" pitchFamily="34" charset="0"/>
                        </a:rPr>
                        <m:t>=</m:t>
                      </m:r>
                      <m:r>
                        <a:rPr lang="es-MX" sz="1200" b="0" i="1" smtClean="0">
                          <a:latin typeface="Cambria Math" panose="02040503050406030204" pitchFamily="18" charset="0"/>
                          <a:cs typeface="Calibri" panose="020F0502020204030204" pitchFamily="34" charset="0"/>
                        </a:rPr>
                        <m:t>𝑠𝑖𝑔𝑛</m:t>
                      </m:r>
                      <m:d>
                        <m:dPr>
                          <m:ctrlPr>
                            <a:rPr lang="es-MX" sz="1200" b="0" i="1" smtClean="0">
                              <a:latin typeface="Cambria Math" panose="02040503050406030204" pitchFamily="18" charset="0"/>
                              <a:cs typeface="Calibri" panose="020F0502020204030204" pitchFamily="34" charset="0"/>
                            </a:rPr>
                          </m:ctrlPr>
                        </m:dPr>
                        <m:e>
                          <m:nary>
                            <m:naryPr>
                              <m:chr m:val="∑"/>
                              <m:limLoc m:val="subSup"/>
                              <m:ctrlPr>
                                <a:rPr lang="es-MX" sz="1200" b="0" i="1" smtClean="0">
                                  <a:latin typeface="Cambria Math" panose="02040503050406030204" pitchFamily="18" charset="0"/>
                                  <a:cs typeface="Calibri" panose="020F0502020204030204" pitchFamily="34" charset="0"/>
                                </a:rPr>
                              </m:ctrlPr>
                            </m:naryPr>
                            <m:sub>
                              <m:r>
                                <m:rPr>
                                  <m:brk m:alnAt="25"/>
                                </m:rPr>
                                <a:rPr lang="es-MX" sz="1200" b="0" i="1" smtClean="0">
                                  <a:latin typeface="Cambria Math" panose="02040503050406030204" pitchFamily="18" charset="0"/>
                                  <a:cs typeface="Calibri" panose="020F0502020204030204" pitchFamily="34" charset="0"/>
                                </a:rPr>
                                <m:t>𝑘</m:t>
                              </m:r>
                              <m:r>
                                <a:rPr lang="es-MX" sz="1200" b="0" i="1" smtClean="0">
                                  <a:latin typeface="Cambria Math" panose="02040503050406030204" pitchFamily="18" charset="0"/>
                                  <a:cs typeface="Calibri" panose="020F0502020204030204" pitchFamily="34" charset="0"/>
                                </a:rPr>
                                <m:t>=0</m:t>
                              </m:r>
                            </m:sub>
                            <m:sup>
                              <m:r>
                                <a:rPr lang="es-MX" sz="1200" b="0" i="1" smtClean="0">
                                  <a:latin typeface="Cambria Math" panose="02040503050406030204" pitchFamily="18" charset="0"/>
                                  <a:cs typeface="Calibri" panose="020F0502020204030204" pitchFamily="34" charset="0"/>
                                </a:rPr>
                                <m:t>𝑛</m:t>
                              </m:r>
                            </m:sup>
                            <m:e>
                              <m:sSub>
                                <m:sSubPr>
                                  <m:ctrlPr>
                                    <a:rPr lang="es-MX" sz="1200" b="0" i="1" smtClean="0">
                                      <a:latin typeface="Cambria Math" panose="02040503050406030204" pitchFamily="18" charset="0"/>
                                      <a:cs typeface="Calibri" panose="020F0502020204030204" pitchFamily="34" charset="0"/>
                                    </a:rPr>
                                  </m:ctrlPr>
                                </m:sSubPr>
                                <m:e>
                                  <m:r>
                                    <a:rPr lang="es-MX" sz="1200" b="0" i="1" smtClean="0">
                                      <a:latin typeface="Cambria Math" panose="02040503050406030204" pitchFamily="18" charset="0"/>
                                      <a:cs typeface="Calibri" panose="020F0502020204030204" pitchFamily="34" charset="0"/>
                                    </a:rPr>
                                    <m:t>𝑤</m:t>
                                  </m:r>
                                </m:e>
                                <m:sub>
                                  <m:r>
                                    <a:rPr lang="es-MX" sz="1200" b="0" i="1" smtClean="0">
                                      <a:latin typeface="Cambria Math" panose="02040503050406030204" pitchFamily="18" charset="0"/>
                                      <a:cs typeface="Calibri" panose="020F0502020204030204" pitchFamily="34" charset="0"/>
                                    </a:rPr>
                                    <m:t>𝑘</m:t>
                                  </m:r>
                                </m:sub>
                              </m:sSub>
                              <m:d>
                                <m:dPr>
                                  <m:ctrlPr>
                                    <a:rPr lang="es-MX" sz="1200" b="0" i="1" smtClean="0">
                                      <a:latin typeface="Cambria Math" panose="02040503050406030204" pitchFamily="18" charset="0"/>
                                      <a:cs typeface="Calibri" panose="020F0502020204030204" pitchFamily="34" charset="0"/>
                                    </a:rPr>
                                  </m:ctrlPr>
                                </m:dPr>
                                <m:e>
                                  <m:r>
                                    <a:rPr lang="es-MX" sz="1200" b="0" i="1" smtClean="0">
                                      <a:latin typeface="Cambria Math" panose="02040503050406030204" pitchFamily="18" charset="0"/>
                                      <a:cs typeface="Calibri" panose="020F0502020204030204" pitchFamily="34" charset="0"/>
                                    </a:rPr>
                                    <m:t>𝑡</m:t>
                                  </m:r>
                                </m:e>
                              </m:d>
                              <m:sSub>
                                <m:sSubPr>
                                  <m:ctrlPr>
                                    <a:rPr lang="es-MX" sz="1200" b="0" i="1" smtClean="0">
                                      <a:latin typeface="Cambria Math" panose="02040503050406030204" pitchFamily="18" charset="0"/>
                                      <a:cs typeface="Calibri" panose="020F0502020204030204" pitchFamily="34" charset="0"/>
                                    </a:rPr>
                                  </m:ctrlPr>
                                </m:sSubPr>
                                <m:e>
                                  <m:r>
                                    <a:rPr lang="es-MX" sz="1200" b="0" i="1" smtClean="0">
                                      <a:latin typeface="Cambria Math" panose="02040503050406030204" pitchFamily="18" charset="0"/>
                                      <a:cs typeface="Calibri" panose="020F0502020204030204" pitchFamily="34" charset="0"/>
                                    </a:rPr>
                                    <m:t>𝑥</m:t>
                                  </m:r>
                                </m:e>
                                <m:sub>
                                  <m:r>
                                    <a:rPr lang="es-MX" sz="1200" b="0" i="1" smtClean="0">
                                      <a:latin typeface="Cambria Math" panose="02040503050406030204" pitchFamily="18" charset="0"/>
                                      <a:cs typeface="Calibri" panose="020F0502020204030204" pitchFamily="34" charset="0"/>
                                    </a:rPr>
                                    <m:t>𝑗</m:t>
                                  </m:r>
                                  <m:r>
                                    <a:rPr lang="es-MX" sz="1200" b="0" i="1" smtClean="0">
                                      <a:latin typeface="Cambria Math" panose="02040503050406030204" pitchFamily="18" charset="0"/>
                                      <a:cs typeface="Calibri" panose="020F0502020204030204" pitchFamily="34" charset="0"/>
                                    </a:rPr>
                                    <m:t>,</m:t>
                                  </m:r>
                                  <m:r>
                                    <a:rPr lang="es-MX" sz="1200" b="0" i="1" smtClean="0">
                                      <a:latin typeface="Cambria Math" panose="02040503050406030204" pitchFamily="18" charset="0"/>
                                      <a:cs typeface="Calibri" panose="020F0502020204030204" pitchFamily="34" charset="0"/>
                                    </a:rPr>
                                    <m:t>𝑘</m:t>
                                  </m:r>
                                </m:sub>
                              </m:sSub>
                            </m:e>
                          </m:nary>
                        </m:e>
                      </m:d>
                    </m:oMath>
                  </m:oMathPara>
                </a14:m>
                <a:endParaRPr lang="es-MX" sz="1200" dirty="0"/>
              </a:p>
            </p:txBody>
          </p:sp>
        </mc:Choice>
        <mc:Fallback xmlns="">
          <p:sp>
            <p:nvSpPr>
              <p:cNvPr id="11" name="CuadroTexto 10">
                <a:extLst>
                  <a:ext uri="{FF2B5EF4-FFF2-40B4-BE49-F238E27FC236}">
                    <a16:creationId xmlns:a16="http://schemas.microsoft.com/office/drawing/2014/main" id="{2103E7A5-C94A-1392-9424-E6092A646CF5}"/>
                  </a:ext>
                </a:extLst>
              </p:cNvPr>
              <p:cNvSpPr txBox="1">
                <a:spLocks noRot="1" noChangeAspect="1" noMove="1" noResize="1" noEditPoints="1" noAdjustHandles="1" noChangeArrowheads="1" noChangeShapeType="1" noTextEdit="1"/>
              </p:cNvSpPr>
              <p:nvPr/>
            </p:nvSpPr>
            <p:spPr>
              <a:xfrm>
                <a:off x="6161994" y="5695512"/>
                <a:ext cx="2677205" cy="507318"/>
              </a:xfrm>
              <a:prstGeom prst="rect">
                <a:avLst/>
              </a:prstGeom>
              <a:blipFill>
                <a:blip r:embed="rId5"/>
                <a:stretch>
                  <a:fillRect t="-120238" b="-180952"/>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12" name="CuadroTexto 11">
                <a:extLst>
                  <a:ext uri="{FF2B5EF4-FFF2-40B4-BE49-F238E27FC236}">
                    <a16:creationId xmlns:a16="http://schemas.microsoft.com/office/drawing/2014/main" id="{2BD09BF7-DC73-0FD4-51C8-779E9D2F7F6C}"/>
                  </a:ext>
                </a:extLst>
              </p:cNvPr>
              <p:cNvSpPr txBox="1"/>
              <p:nvPr/>
            </p:nvSpPr>
            <p:spPr>
              <a:xfrm>
                <a:off x="6589045" y="5420741"/>
                <a:ext cx="692331"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s-MX" sz="1200" b="0" i="1" smtClean="0">
                              <a:latin typeface="Cambria Math" panose="02040503050406030204" pitchFamily="18" charset="0"/>
                              <a:cs typeface="Calibri" panose="020F0502020204030204" pitchFamily="34" charset="0"/>
                            </a:rPr>
                          </m:ctrlPr>
                        </m:sSubPr>
                        <m:e>
                          <m:r>
                            <a:rPr lang="es-MX" sz="1200" b="0" i="1" smtClean="0">
                              <a:latin typeface="Cambria Math" panose="02040503050406030204" pitchFamily="18" charset="0"/>
                              <a:cs typeface="Calibri" panose="020F0502020204030204" pitchFamily="34" charset="0"/>
                            </a:rPr>
                            <m:t>𝑤</m:t>
                          </m:r>
                        </m:e>
                        <m:sub>
                          <m:r>
                            <a:rPr lang="es-MX" sz="1200" b="0" i="1" smtClean="0">
                              <a:latin typeface="Cambria Math" panose="02040503050406030204" pitchFamily="18" charset="0"/>
                              <a:cs typeface="Calibri" panose="020F0502020204030204" pitchFamily="34" charset="0"/>
                            </a:rPr>
                            <m:t>0</m:t>
                          </m:r>
                        </m:sub>
                      </m:sSub>
                      <m:r>
                        <a:rPr lang="es-MX" sz="1200" b="0" i="1" smtClean="0">
                          <a:latin typeface="Cambria Math" panose="02040503050406030204" pitchFamily="18" charset="0"/>
                          <a:cs typeface="Calibri" panose="020F0502020204030204" pitchFamily="34" charset="0"/>
                        </a:rPr>
                        <m:t>=</m:t>
                      </m:r>
                      <m:r>
                        <a:rPr lang="es-MX" sz="1200" b="0" i="1" smtClean="0">
                          <a:latin typeface="Cambria Math" panose="02040503050406030204" pitchFamily="18" charset="0"/>
                          <a:ea typeface="Cambria Math" panose="02040503050406030204" pitchFamily="18" charset="0"/>
                          <a:cs typeface="Calibri" panose="020F0502020204030204" pitchFamily="34" charset="0"/>
                        </a:rPr>
                        <m:t>𝜃</m:t>
                      </m:r>
                    </m:oMath>
                  </m:oMathPara>
                </a14:m>
                <a:endParaRPr lang="es-MX" sz="1200" dirty="0"/>
              </a:p>
            </p:txBody>
          </p:sp>
        </mc:Choice>
        <mc:Fallback xmlns="">
          <p:sp>
            <p:nvSpPr>
              <p:cNvPr id="12" name="CuadroTexto 11">
                <a:extLst>
                  <a:ext uri="{FF2B5EF4-FFF2-40B4-BE49-F238E27FC236}">
                    <a16:creationId xmlns:a16="http://schemas.microsoft.com/office/drawing/2014/main" id="{2BD09BF7-DC73-0FD4-51C8-779E9D2F7F6C}"/>
                  </a:ext>
                </a:extLst>
              </p:cNvPr>
              <p:cNvSpPr txBox="1">
                <a:spLocks noRot="1" noChangeAspect="1" noMove="1" noResize="1" noEditPoints="1" noAdjustHandles="1" noChangeArrowheads="1" noChangeShapeType="1" noTextEdit="1"/>
              </p:cNvSpPr>
              <p:nvPr/>
            </p:nvSpPr>
            <p:spPr>
              <a:xfrm>
                <a:off x="6589045" y="5420741"/>
                <a:ext cx="692331" cy="276999"/>
              </a:xfrm>
              <a:prstGeom prst="rect">
                <a:avLst/>
              </a:prstGeom>
              <a:blipFill>
                <a:blip r:embed="rId8"/>
                <a:stretch>
                  <a:fillRect/>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14" name="CuadroTexto 13">
                <a:extLst>
                  <a:ext uri="{FF2B5EF4-FFF2-40B4-BE49-F238E27FC236}">
                    <a16:creationId xmlns:a16="http://schemas.microsoft.com/office/drawing/2014/main" id="{F86F9569-8C1C-3FD8-E1D7-0EB02FADD098}"/>
                  </a:ext>
                </a:extLst>
              </p:cNvPr>
              <p:cNvSpPr txBox="1"/>
              <p:nvPr/>
            </p:nvSpPr>
            <p:spPr>
              <a:xfrm>
                <a:off x="7565758" y="5410731"/>
                <a:ext cx="960664" cy="2918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s-MX" sz="1200" b="0" i="1" smtClean="0">
                              <a:latin typeface="Cambria Math" panose="02040503050406030204" pitchFamily="18" charset="0"/>
                              <a:cs typeface="Calibri" panose="020F0502020204030204" pitchFamily="34" charset="0"/>
                            </a:rPr>
                          </m:ctrlPr>
                        </m:sSubPr>
                        <m:e>
                          <m:r>
                            <a:rPr lang="es-MX" sz="1200" b="0" i="1" smtClean="0">
                              <a:latin typeface="Cambria Math" panose="02040503050406030204" pitchFamily="18" charset="0"/>
                              <a:cs typeface="Calibri" panose="020F0502020204030204" pitchFamily="34" charset="0"/>
                            </a:rPr>
                            <m:t>𝑥</m:t>
                          </m:r>
                        </m:e>
                        <m:sub>
                          <m:r>
                            <a:rPr lang="es-MX" sz="1200" b="0" i="1" smtClean="0">
                              <a:latin typeface="Cambria Math" panose="02040503050406030204" pitchFamily="18" charset="0"/>
                              <a:cs typeface="Calibri" panose="020F0502020204030204" pitchFamily="34" charset="0"/>
                            </a:rPr>
                            <m:t>𝑗</m:t>
                          </m:r>
                          <m:r>
                            <a:rPr lang="es-MX" sz="1200" b="0" i="1" smtClean="0">
                              <a:latin typeface="Cambria Math" panose="02040503050406030204" pitchFamily="18" charset="0"/>
                              <a:cs typeface="Calibri" panose="020F0502020204030204" pitchFamily="34" charset="0"/>
                            </a:rPr>
                            <m:t>,0</m:t>
                          </m:r>
                        </m:sub>
                      </m:sSub>
                      <m:r>
                        <a:rPr lang="es-MX" sz="1200" b="0" i="1" smtClean="0">
                          <a:latin typeface="Cambria Math" panose="02040503050406030204" pitchFamily="18" charset="0"/>
                          <a:cs typeface="Calibri" panose="020F0502020204030204" pitchFamily="34" charset="0"/>
                        </a:rPr>
                        <m:t>=−1</m:t>
                      </m:r>
                    </m:oMath>
                  </m:oMathPara>
                </a14:m>
                <a:endParaRPr lang="es-MX" sz="1200" dirty="0"/>
              </a:p>
            </p:txBody>
          </p:sp>
        </mc:Choice>
        <mc:Fallback xmlns="">
          <p:sp>
            <p:nvSpPr>
              <p:cNvPr id="14" name="CuadroTexto 13">
                <a:extLst>
                  <a:ext uri="{FF2B5EF4-FFF2-40B4-BE49-F238E27FC236}">
                    <a16:creationId xmlns:a16="http://schemas.microsoft.com/office/drawing/2014/main" id="{F86F9569-8C1C-3FD8-E1D7-0EB02FADD098}"/>
                  </a:ext>
                </a:extLst>
              </p:cNvPr>
              <p:cNvSpPr txBox="1">
                <a:spLocks noRot="1" noChangeAspect="1" noMove="1" noResize="1" noEditPoints="1" noAdjustHandles="1" noChangeArrowheads="1" noChangeShapeType="1" noTextEdit="1"/>
              </p:cNvSpPr>
              <p:nvPr/>
            </p:nvSpPr>
            <p:spPr>
              <a:xfrm>
                <a:off x="7565758" y="5410731"/>
                <a:ext cx="960664" cy="291875"/>
              </a:xfrm>
              <a:prstGeom prst="rect">
                <a:avLst/>
              </a:prstGeom>
              <a:blipFill>
                <a:blip r:embed="rId9"/>
                <a:stretch>
                  <a:fillRect b="-4255"/>
                </a:stretch>
              </a:blipFill>
            </p:spPr>
            <p:txBody>
              <a:bodyPr/>
              <a:lstStyle/>
              <a:p>
                <a:r>
                  <a:rPr lang="es-MX">
                    <a:noFill/>
                  </a:rPr>
                  <a:t> </a:t>
                </a:r>
              </a:p>
            </p:txBody>
          </p:sp>
        </mc:Fallback>
      </mc:AlternateContent>
      <p:pic>
        <p:nvPicPr>
          <p:cNvPr id="10" name="Imagen 9">
            <a:extLst>
              <a:ext uri="{FF2B5EF4-FFF2-40B4-BE49-F238E27FC236}">
                <a16:creationId xmlns:a16="http://schemas.microsoft.com/office/drawing/2014/main" id="{685A2AD8-4DD6-1FE0-9EB9-84A1E9AB4789}"/>
              </a:ext>
            </a:extLst>
          </p:cNvPr>
          <p:cNvPicPr>
            <a:picLocks noChangeAspect="1"/>
          </p:cNvPicPr>
          <p:nvPr/>
        </p:nvPicPr>
        <p:blipFill>
          <a:blip r:embed="rId10"/>
          <a:stretch>
            <a:fillRect/>
          </a:stretch>
        </p:blipFill>
        <p:spPr>
          <a:xfrm>
            <a:off x="6329743" y="1288925"/>
            <a:ext cx="1903266" cy="2381461"/>
          </a:xfrm>
          <a:prstGeom prst="rect">
            <a:avLst/>
          </a:prstGeom>
        </p:spPr>
      </p:pic>
      <p:sp>
        <p:nvSpPr>
          <p:cNvPr id="8" name="CuadroTexto 7">
            <a:extLst>
              <a:ext uri="{FF2B5EF4-FFF2-40B4-BE49-F238E27FC236}">
                <a16:creationId xmlns:a16="http://schemas.microsoft.com/office/drawing/2014/main" id="{0294BA77-DB77-5189-7AAF-C4D9ED610BD3}"/>
              </a:ext>
            </a:extLst>
          </p:cNvPr>
          <p:cNvSpPr txBox="1"/>
          <p:nvPr/>
        </p:nvSpPr>
        <p:spPr>
          <a:xfrm>
            <a:off x="1228762" y="6637157"/>
            <a:ext cx="7797749" cy="246221"/>
          </a:xfrm>
          <a:prstGeom prst="rect">
            <a:avLst/>
          </a:prstGeom>
          <a:noFill/>
        </p:spPr>
        <p:txBody>
          <a:bodyPr wrap="square">
            <a:spAutoFit/>
          </a:bodyPr>
          <a:lstStyle/>
          <a:p>
            <a:r>
              <a:rPr lang="en-US" sz="1000" b="0" i="0" dirty="0">
                <a:solidFill>
                  <a:srgbClr val="222222"/>
                </a:solidFill>
                <a:effectLst/>
                <a:latin typeface="Calibri" panose="020F0502020204030204" pitchFamily="34" charset="0"/>
                <a:cs typeface="Calibri" panose="020F0502020204030204" pitchFamily="34" charset="0"/>
              </a:rPr>
              <a:t>Rosenblatt, F. (1958). The perceptron: a probabilistic model for information storage and organization in the brain. </a:t>
            </a:r>
            <a:r>
              <a:rPr lang="en-US" sz="1000" b="0" i="1" dirty="0">
                <a:solidFill>
                  <a:srgbClr val="222222"/>
                </a:solidFill>
                <a:effectLst/>
                <a:latin typeface="Calibri" panose="020F0502020204030204" pitchFamily="34" charset="0"/>
                <a:cs typeface="Calibri" panose="020F0502020204030204" pitchFamily="34" charset="0"/>
              </a:rPr>
              <a:t>Psychological review</a:t>
            </a:r>
            <a:r>
              <a:rPr lang="en-US" sz="1000" b="0" i="0" dirty="0">
                <a:solidFill>
                  <a:srgbClr val="222222"/>
                </a:solidFill>
                <a:effectLst/>
                <a:latin typeface="Calibri" panose="020F0502020204030204" pitchFamily="34" charset="0"/>
                <a:cs typeface="Calibri" panose="020F0502020204030204" pitchFamily="34" charset="0"/>
              </a:rPr>
              <a:t>, </a:t>
            </a:r>
            <a:r>
              <a:rPr lang="en-US" sz="1000" b="0" i="1" dirty="0">
                <a:solidFill>
                  <a:srgbClr val="222222"/>
                </a:solidFill>
                <a:effectLst/>
                <a:latin typeface="Calibri" panose="020F0502020204030204" pitchFamily="34" charset="0"/>
                <a:cs typeface="Calibri" panose="020F0502020204030204" pitchFamily="34" charset="0"/>
              </a:rPr>
              <a:t>65</a:t>
            </a:r>
            <a:r>
              <a:rPr lang="en-US" sz="1000" b="0" i="0" dirty="0">
                <a:solidFill>
                  <a:srgbClr val="222222"/>
                </a:solidFill>
                <a:effectLst/>
                <a:latin typeface="Calibri" panose="020F0502020204030204" pitchFamily="34" charset="0"/>
                <a:cs typeface="Calibri" panose="020F0502020204030204" pitchFamily="34" charset="0"/>
              </a:rPr>
              <a:t>(6), 386.</a:t>
            </a:r>
            <a:endParaRPr lang="es-MX" sz="1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1444923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6A5BCB77-D5FC-85A6-795D-6E39B6B673DA}"/>
              </a:ext>
            </a:extLst>
          </p:cNvPr>
          <p:cNvSpPr/>
          <p:nvPr/>
        </p:nvSpPr>
        <p:spPr bwMode="auto">
          <a:xfrm>
            <a:off x="4914900" y="1631768"/>
            <a:ext cx="3880117" cy="4356463"/>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s-MX" sz="2400" b="0" i="0" u="none" strike="noStrike" cap="none" normalizeH="0" baseline="0">
              <a:ln>
                <a:noFill/>
              </a:ln>
              <a:solidFill>
                <a:schemeClr val="tx1"/>
              </a:solidFill>
              <a:effectLst/>
              <a:latin typeface="Times New Roman" pitchFamily="18" charset="0"/>
            </a:endParaRPr>
          </a:p>
        </p:txBody>
      </p:sp>
      <p:sp>
        <p:nvSpPr>
          <p:cNvPr id="8194" name="1 Título">
            <a:extLst>
              <a:ext uri="{FF2B5EF4-FFF2-40B4-BE49-F238E27FC236}">
                <a16:creationId xmlns:a16="http://schemas.microsoft.com/office/drawing/2014/main" id="{16EBFAFA-4FC6-FC4A-0B72-07C4369723AF}"/>
              </a:ext>
            </a:extLst>
          </p:cNvPr>
          <p:cNvSpPr>
            <a:spLocks noGrp="1" noChangeArrowheads="1"/>
          </p:cNvSpPr>
          <p:nvPr>
            <p:ph type="title"/>
          </p:nvPr>
        </p:nvSpPr>
        <p:spPr>
          <a:xfrm>
            <a:off x="1371600" y="434884"/>
            <a:ext cx="7086600" cy="762000"/>
          </a:xfrm>
        </p:spPr>
        <p:txBody>
          <a:bodyPr/>
          <a:lstStyle/>
          <a:p>
            <a:r>
              <a:rPr lang="es-MX" altLang="es-MX" sz="3600" dirty="0">
                <a:latin typeface="Calibri" panose="020F0502020204030204" pitchFamily="34" charset="0"/>
                <a:cs typeface="Calibri" panose="020F0502020204030204" pitchFamily="34" charset="0"/>
              </a:rPr>
              <a:t>Funciones de Activación</a:t>
            </a:r>
            <a:endParaRPr lang="es-ES" altLang="es-MX" sz="3600" dirty="0">
              <a:latin typeface="Calibri" panose="020F0502020204030204" pitchFamily="34" charset="0"/>
              <a:cs typeface="Calibri" panose="020F0502020204030204" pitchFamily="34" charset="0"/>
            </a:endParaRPr>
          </a:p>
        </p:txBody>
      </p:sp>
      <p:sp>
        <p:nvSpPr>
          <p:cNvPr id="2" name="Marcador de contenido 1">
            <a:extLst>
              <a:ext uri="{FF2B5EF4-FFF2-40B4-BE49-F238E27FC236}">
                <a16:creationId xmlns:a16="http://schemas.microsoft.com/office/drawing/2014/main" id="{022EC898-5D7E-EB3A-4E93-A43024EDA597}"/>
              </a:ext>
            </a:extLst>
          </p:cNvPr>
          <p:cNvSpPr>
            <a:spLocks noGrp="1"/>
          </p:cNvSpPr>
          <p:nvPr>
            <p:ph sz="half" idx="1"/>
          </p:nvPr>
        </p:nvSpPr>
        <p:spPr>
          <a:xfrm>
            <a:off x="1245326" y="1306285"/>
            <a:ext cx="3593374" cy="5237583"/>
          </a:xfrm>
        </p:spPr>
        <p:txBody>
          <a:bodyPr>
            <a:normAutofit/>
          </a:bodyPr>
          <a:lstStyle/>
          <a:p>
            <a:pPr marL="0" indent="0" algn="just">
              <a:spcBef>
                <a:spcPts val="0"/>
              </a:spcBef>
              <a:spcAft>
                <a:spcPts val="600"/>
              </a:spcAft>
              <a:buNone/>
            </a:pPr>
            <a:r>
              <a:rPr lang="es-MX" sz="1400" dirty="0"/>
              <a:t>Las </a:t>
            </a:r>
            <a:r>
              <a:rPr lang="es-MX" sz="1400" dirty="0">
                <a:solidFill>
                  <a:srgbClr val="002060"/>
                </a:solidFill>
              </a:rPr>
              <a:t>funciones de activación </a:t>
            </a:r>
            <a:r>
              <a:rPr lang="es-MX" sz="1400" dirty="0"/>
              <a:t>(o funciones de transferencia) son usualmente funciones no lineales que determinan si una neurona se activa o no, y si se activan, con qué intensidad. </a:t>
            </a:r>
          </a:p>
          <a:p>
            <a:pPr marL="0" indent="0" algn="just">
              <a:spcBef>
                <a:spcPts val="0"/>
              </a:spcBef>
              <a:spcAft>
                <a:spcPts val="600"/>
              </a:spcAft>
              <a:buNone/>
            </a:pPr>
            <a:r>
              <a:rPr lang="es-MX" sz="1400" dirty="0"/>
              <a:t> Una neurona con una función de activación lineal, puede hacer </a:t>
            </a:r>
            <a:r>
              <a:rPr lang="es-MX" sz="1400" dirty="0">
                <a:solidFill>
                  <a:srgbClr val="002060"/>
                </a:solidFill>
              </a:rPr>
              <a:t>regresión lineal</a:t>
            </a:r>
            <a:r>
              <a:rPr lang="es-MX" sz="1400" dirty="0"/>
              <a:t> o </a:t>
            </a:r>
            <a:r>
              <a:rPr lang="es-MX" sz="1400" dirty="0">
                <a:solidFill>
                  <a:srgbClr val="002060"/>
                </a:solidFill>
              </a:rPr>
              <a:t>clasificación lineal</a:t>
            </a:r>
            <a:r>
              <a:rPr lang="es-MX" sz="1400" dirty="0"/>
              <a:t>.</a:t>
            </a:r>
          </a:p>
          <a:p>
            <a:pPr marL="0" indent="0" algn="just">
              <a:spcBef>
                <a:spcPts val="0"/>
              </a:spcBef>
              <a:spcAft>
                <a:spcPts val="600"/>
              </a:spcAft>
              <a:buNone/>
            </a:pPr>
            <a:r>
              <a:rPr lang="es-MX" sz="1400" dirty="0"/>
              <a:t>En cambio, para una función de activación no lineal, una neurona puede hacer </a:t>
            </a:r>
            <a:r>
              <a:rPr lang="es-MX" sz="1400" dirty="0">
                <a:solidFill>
                  <a:srgbClr val="002060"/>
                </a:solidFill>
              </a:rPr>
              <a:t>regresión no lineal</a:t>
            </a:r>
            <a:r>
              <a:rPr lang="es-MX" sz="1400" dirty="0"/>
              <a:t> y </a:t>
            </a:r>
            <a:r>
              <a:rPr lang="es-MX" sz="1400" dirty="0">
                <a:solidFill>
                  <a:srgbClr val="002060"/>
                </a:solidFill>
              </a:rPr>
              <a:t>clasificación de patrones no linealmente separables</a:t>
            </a:r>
            <a:r>
              <a:rPr lang="es-MX" sz="1400" dirty="0"/>
              <a:t>.</a:t>
            </a:r>
          </a:p>
          <a:p>
            <a:pPr marL="0" indent="0" algn="just">
              <a:spcBef>
                <a:spcPts val="0"/>
              </a:spcBef>
              <a:spcAft>
                <a:spcPts val="600"/>
              </a:spcAft>
              <a:buNone/>
            </a:pPr>
            <a:r>
              <a:rPr lang="es-MX" sz="1400" dirty="0"/>
              <a:t>Cuando se usa una función de activación sigmoidal, la salida se puede interpretar como probabilidad o como una respuesta SI/NO o decisión binaria. </a:t>
            </a:r>
          </a:p>
          <a:p>
            <a:pPr marL="0" indent="0" algn="just">
              <a:spcBef>
                <a:spcPts val="0"/>
              </a:spcBef>
              <a:spcAft>
                <a:spcPts val="600"/>
              </a:spcAft>
              <a:buNone/>
            </a:pPr>
            <a:r>
              <a:rPr lang="es-MX" sz="1400" dirty="0"/>
              <a:t>La función de activación RBF es una función con soporte local.</a:t>
            </a:r>
          </a:p>
          <a:p>
            <a:pPr marL="0" indent="0" algn="just">
              <a:spcBef>
                <a:spcPts val="0"/>
              </a:spcBef>
              <a:spcAft>
                <a:spcPts val="600"/>
              </a:spcAft>
              <a:buNone/>
            </a:pPr>
            <a:r>
              <a:rPr lang="es-MX" sz="1400" dirty="0"/>
              <a:t>La función de activación </a:t>
            </a:r>
            <a:r>
              <a:rPr lang="es-MX" sz="1400" noProof="1"/>
              <a:t>ReLU</a:t>
            </a:r>
            <a:r>
              <a:rPr lang="es-MX" sz="1400" dirty="0"/>
              <a:t> es una función rectificadora ideal.</a:t>
            </a:r>
          </a:p>
          <a:p>
            <a:pPr marL="0" indent="0" algn="just">
              <a:spcBef>
                <a:spcPts val="0"/>
              </a:spcBef>
              <a:spcAft>
                <a:spcPts val="600"/>
              </a:spcAft>
              <a:buNone/>
            </a:pPr>
            <a:r>
              <a:rPr lang="es-MX" sz="1400" dirty="0"/>
              <a:t>Existen muchas funciones de activación como: </a:t>
            </a:r>
            <a:r>
              <a:rPr lang="es-MX" sz="1400" noProof="1"/>
              <a:t>SoftMax</a:t>
            </a:r>
            <a:r>
              <a:rPr lang="es-MX" sz="1400" dirty="0"/>
              <a:t>, </a:t>
            </a:r>
            <a:r>
              <a:rPr lang="es-MX" sz="1400" noProof="1"/>
              <a:t>LeakyReLU, GeLU, ELU</a:t>
            </a:r>
            <a:r>
              <a:rPr lang="es-MX" sz="1400" dirty="0"/>
              <a:t>, etc.</a:t>
            </a:r>
          </a:p>
        </p:txBody>
      </p:sp>
      <p:sp>
        <p:nvSpPr>
          <p:cNvPr id="3" name="Marcador de contenido 2">
            <a:extLst>
              <a:ext uri="{FF2B5EF4-FFF2-40B4-BE49-F238E27FC236}">
                <a16:creationId xmlns:a16="http://schemas.microsoft.com/office/drawing/2014/main" id="{EA731E35-53EF-C366-12CB-8B95C6453EE7}"/>
              </a:ext>
            </a:extLst>
          </p:cNvPr>
          <p:cNvSpPr>
            <a:spLocks noGrp="1"/>
          </p:cNvSpPr>
          <p:nvPr>
            <p:ph sz="half" idx="2"/>
          </p:nvPr>
        </p:nvSpPr>
        <p:spPr/>
        <p:txBody>
          <a:bodyPr/>
          <a:lstStyle/>
          <a:p>
            <a:pPr marL="0" indent="0">
              <a:buNone/>
            </a:pPr>
            <a:r>
              <a:rPr lang="es-MX" dirty="0"/>
              <a:t> </a:t>
            </a:r>
          </a:p>
        </p:txBody>
      </p:sp>
      <p:sp>
        <p:nvSpPr>
          <p:cNvPr id="8195" name="3 Marcador de número de diapositiva">
            <a:extLst>
              <a:ext uri="{FF2B5EF4-FFF2-40B4-BE49-F238E27FC236}">
                <a16:creationId xmlns:a16="http://schemas.microsoft.com/office/drawing/2014/main" id="{7AD70F8A-F49C-AD97-54E3-8955B22BBF2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522EA63D-2ED6-4F88-88C8-A1B7B4B69386}" type="slidenum">
              <a:rPr lang="en-US" altLang="es-MX" sz="1400"/>
              <a:pPr>
                <a:spcBef>
                  <a:spcPct val="0"/>
                </a:spcBef>
                <a:buFontTx/>
                <a:buNone/>
              </a:pPr>
              <a:t>8</a:t>
            </a:fld>
            <a:endParaRPr lang="en-US" altLang="es-MX" sz="1400" dirty="0"/>
          </a:p>
        </p:txBody>
      </p:sp>
      <p:pic>
        <p:nvPicPr>
          <p:cNvPr id="5" name="Gráfico 4">
            <a:extLst>
              <a:ext uri="{FF2B5EF4-FFF2-40B4-BE49-F238E27FC236}">
                <a16:creationId xmlns:a16="http://schemas.microsoft.com/office/drawing/2014/main" id="{6C03990A-A244-A6BD-5ACE-E5E98D4F99D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914900" y="1631768"/>
            <a:ext cx="3880117" cy="4356463"/>
          </a:xfrm>
          <a:prstGeom prst="rect">
            <a:avLst/>
          </a:prstGeom>
        </p:spPr>
      </p:pic>
      <p:sp>
        <p:nvSpPr>
          <p:cNvPr id="7" name="CuadroTexto 6">
            <a:extLst>
              <a:ext uri="{FF2B5EF4-FFF2-40B4-BE49-F238E27FC236}">
                <a16:creationId xmlns:a16="http://schemas.microsoft.com/office/drawing/2014/main" id="{7BD4A117-C8DB-7CBC-BFC0-A1BD8735B3A8}"/>
              </a:ext>
            </a:extLst>
          </p:cNvPr>
          <p:cNvSpPr txBox="1"/>
          <p:nvPr/>
        </p:nvSpPr>
        <p:spPr>
          <a:xfrm>
            <a:off x="1216254" y="6543869"/>
            <a:ext cx="7549691" cy="246221"/>
          </a:xfrm>
          <a:prstGeom prst="rect">
            <a:avLst/>
          </a:prstGeom>
          <a:noFill/>
        </p:spPr>
        <p:txBody>
          <a:bodyPr wrap="square">
            <a:spAutoFit/>
          </a:bodyPr>
          <a:lstStyle/>
          <a:p>
            <a:r>
              <a:rPr lang="en-US" sz="1000" b="0" i="0" noProof="1">
                <a:solidFill>
                  <a:srgbClr val="222222"/>
                </a:solidFill>
                <a:effectLst/>
                <a:latin typeface="Calibri" panose="020F0502020204030204" pitchFamily="34" charset="0"/>
                <a:cs typeface="Calibri" panose="020F0502020204030204" pitchFamily="34" charset="0"/>
              </a:rPr>
              <a:t>Apicella, A., Donnarumma, F., Isgrò, F., &amp; Prevete, R. (2021). </a:t>
            </a:r>
            <a:r>
              <a:rPr lang="en-US" sz="1000" b="0" i="0" noProof="1">
                <a:solidFill>
                  <a:srgbClr val="002060"/>
                </a:solidFill>
                <a:effectLst/>
                <a:latin typeface="Calibri" panose="020F0502020204030204" pitchFamily="34" charset="0"/>
                <a:cs typeface="Calibri" panose="020F0502020204030204" pitchFamily="34" charset="0"/>
                <a:hlinkClick r:id="rId4">
                  <a:extLst>
                    <a:ext uri="{A12FA001-AC4F-418D-AE19-62706E023703}">
                      <ahyp:hlinkClr xmlns:ahyp="http://schemas.microsoft.com/office/drawing/2018/hyperlinkcolor" val="tx"/>
                    </a:ext>
                  </a:extLst>
                </a:hlinkClick>
              </a:rPr>
              <a:t>A survey on modern trainable activation functions</a:t>
            </a:r>
            <a:r>
              <a:rPr lang="en-US" sz="1000" b="0" i="0" noProof="1">
                <a:solidFill>
                  <a:srgbClr val="222222"/>
                </a:solidFill>
                <a:effectLst/>
                <a:latin typeface="Calibri" panose="020F0502020204030204" pitchFamily="34" charset="0"/>
                <a:cs typeface="Calibri" panose="020F0502020204030204" pitchFamily="34" charset="0"/>
              </a:rPr>
              <a:t>. </a:t>
            </a:r>
            <a:r>
              <a:rPr lang="en-US" sz="1000" b="0" i="1" noProof="1">
                <a:solidFill>
                  <a:srgbClr val="222222"/>
                </a:solidFill>
                <a:effectLst/>
                <a:latin typeface="Calibri" panose="020F0502020204030204" pitchFamily="34" charset="0"/>
                <a:cs typeface="Calibri" panose="020F0502020204030204" pitchFamily="34" charset="0"/>
              </a:rPr>
              <a:t>Neural Networks</a:t>
            </a:r>
            <a:r>
              <a:rPr lang="en-US" sz="1000" b="0" i="0" noProof="1">
                <a:solidFill>
                  <a:srgbClr val="222222"/>
                </a:solidFill>
                <a:effectLst/>
                <a:latin typeface="Calibri" panose="020F0502020204030204" pitchFamily="34" charset="0"/>
                <a:cs typeface="Calibri" panose="020F0502020204030204" pitchFamily="34" charset="0"/>
              </a:rPr>
              <a:t>, </a:t>
            </a:r>
            <a:r>
              <a:rPr lang="en-US" sz="1000" b="0" i="1" noProof="1">
                <a:solidFill>
                  <a:srgbClr val="222222"/>
                </a:solidFill>
                <a:effectLst/>
                <a:latin typeface="Calibri" panose="020F0502020204030204" pitchFamily="34" charset="0"/>
                <a:cs typeface="Calibri" panose="020F0502020204030204" pitchFamily="34" charset="0"/>
              </a:rPr>
              <a:t>138</a:t>
            </a:r>
            <a:r>
              <a:rPr lang="en-US" sz="1000" b="0" i="0" noProof="1">
                <a:solidFill>
                  <a:srgbClr val="222222"/>
                </a:solidFill>
                <a:effectLst/>
                <a:latin typeface="Calibri" panose="020F0502020204030204" pitchFamily="34" charset="0"/>
                <a:cs typeface="Calibri" panose="020F0502020204030204" pitchFamily="34" charset="0"/>
              </a:rPr>
              <a:t>, 14-32.</a:t>
            </a:r>
            <a:endParaRPr lang="en-US" sz="1000" noProof="1">
              <a:latin typeface="Calibri" panose="020F0502020204030204" pitchFamily="34" charset="0"/>
              <a:cs typeface="Calibri" panose="020F0502020204030204" pitchFamily="34"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ítulo 1">
            <a:extLst>
              <a:ext uri="{FF2B5EF4-FFF2-40B4-BE49-F238E27FC236}">
                <a16:creationId xmlns:a16="http://schemas.microsoft.com/office/drawing/2014/main" id="{CF6B44F7-0DB2-A907-7536-E78814FB4345}"/>
              </a:ext>
            </a:extLst>
          </p:cNvPr>
          <p:cNvSpPr>
            <a:spLocks noGrp="1" noChangeArrowheads="1"/>
          </p:cNvSpPr>
          <p:nvPr>
            <p:ph type="title"/>
          </p:nvPr>
        </p:nvSpPr>
        <p:spPr>
          <a:xfrm>
            <a:off x="1371600" y="457200"/>
            <a:ext cx="7086600" cy="762000"/>
          </a:xfrm>
        </p:spPr>
        <p:txBody>
          <a:bodyPr/>
          <a:lstStyle/>
          <a:p>
            <a:r>
              <a:rPr lang="es-MX" altLang="es-MX" sz="3600" dirty="0">
                <a:latin typeface="Calibri" panose="020F0502020204030204" pitchFamily="34" charset="0"/>
                <a:cs typeface="Calibri" panose="020F0502020204030204" pitchFamily="34" charset="0"/>
              </a:rPr>
              <a:t>Aprendizaje Biológico</a:t>
            </a:r>
            <a:endParaRPr lang="es-MX" altLang="es-MX" noProof="1">
              <a:latin typeface="Calibri" panose="020F0502020204030204" pitchFamily="34" charset="0"/>
              <a:cs typeface="Calibri" panose="020F0502020204030204" pitchFamily="34" charset="0"/>
            </a:endParaRPr>
          </a:p>
        </p:txBody>
      </p:sp>
      <p:sp>
        <p:nvSpPr>
          <p:cNvPr id="6" name="Marcador de contenido 5">
            <a:extLst>
              <a:ext uri="{FF2B5EF4-FFF2-40B4-BE49-F238E27FC236}">
                <a16:creationId xmlns:a16="http://schemas.microsoft.com/office/drawing/2014/main" id="{F84C28F8-C1D9-0AC3-4F1D-C0F102F8763C}"/>
              </a:ext>
            </a:extLst>
          </p:cNvPr>
          <p:cNvSpPr>
            <a:spLocks noGrp="1"/>
          </p:cNvSpPr>
          <p:nvPr>
            <p:ph sz="half" idx="2"/>
          </p:nvPr>
        </p:nvSpPr>
        <p:spPr/>
        <p:txBody>
          <a:bodyPr/>
          <a:lstStyle/>
          <a:p>
            <a:pPr marL="0" indent="0">
              <a:buNone/>
            </a:pPr>
            <a:r>
              <a:rPr lang="es-MX" dirty="0"/>
              <a:t> </a:t>
            </a:r>
          </a:p>
        </p:txBody>
      </p:sp>
      <p:sp>
        <p:nvSpPr>
          <p:cNvPr id="6148" name="Marcador de número de diapositiva 3">
            <a:extLst>
              <a:ext uri="{FF2B5EF4-FFF2-40B4-BE49-F238E27FC236}">
                <a16:creationId xmlns:a16="http://schemas.microsoft.com/office/drawing/2014/main" id="{4581B0CB-146E-1B80-86ED-418B4A806B63}"/>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FF4E2F4D-5697-4030-BAD5-4BF87046DAD2}" type="slidenum">
              <a:rPr lang="en-US" altLang="es-MX" sz="1400"/>
              <a:pPr>
                <a:spcBef>
                  <a:spcPct val="0"/>
                </a:spcBef>
                <a:buFontTx/>
                <a:buNone/>
              </a:pPr>
              <a:t>9</a:t>
            </a:fld>
            <a:endParaRPr lang="en-US" altLang="es-MX" sz="1400"/>
          </a:p>
        </p:txBody>
      </p:sp>
      <mc:AlternateContent xmlns:mc="http://schemas.openxmlformats.org/markup-compatibility/2006" xmlns:a14="http://schemas.microsoft.com/office/drawing/2010/main">
        <mc:Choice Requires="a14">
          <p:sp>
            <p:nvSpPr>
              <p:cNvPr id="8" name="Marcador de contenido 7">
                <a:extLst>
                  <a:ext uri="{FF2B5EF4-FFF2-40B4-BE49-F238E27FC236}">
                    <a16:creationId xmlns:a16="http://schemas.microsoft.com/office/drawing/2014/main" id="{C2BC13C5-35C0-9B67-6E2B-F142208E6641}"/>
                  </a:ext>
                </a:extLst>
              </p:cNvPr>
              <p:cNvSpPr>
                <a:spLocks noGrp="1"/>
              </p:cNvSpPr>
              <p:nvPr>
                <p:ph sz="half" idx="1"/>
              </p:nvPr>
            </p:nvSpPr>
            <p:spPr>
              <a:xfrm>
                <a:off x="1260210" y="1371600"/>
                <a:ext cx="4500739" cy="5029200"/>
              </a:xfrm>
            </p:spPr>
            <p:txBody>
              <a:bodyPr>
                <a:normAutofit fontScale="92500" lnSpcReduction="10000"/>
              </a:bodyPr>
              <a:lstStyle/>
              <a:p>
                <a:pPr marL="0" indent="0" algn="just">
                  <a:spcBef>
                    <a:spcPts val="0"/>
                  </a:spcBef>
                  <a:spcAft>
                    <a:spcPts val="0"/>
                  </a:spcAft>
                  <a:buNone/>
                </a:pPr>
                <a:r>
                  <a:rPr lang="es-MX" sz="1600" kern="0" dirty="0"/>
                  <a:t>“</a:t>
                </a:r>
                <a:r>
                  <a:rPr lang="es-MX" sz="1600" i="1" kern="0" dirty="0"/>
                  <a:t>Cuando el axón de una célula i está próxima a excitar a una célula j y repetida o persistentemente toma parte activa en su activación, algún crecimiento ocurre en alguna o ambas células, de tal forma que, la eficiencia de i para excitar la célula j se incrementa</a:t>
                </a:r>
                <a:r>
                  <a:rPr lang="es-MX" sz="1600" kern="0" dirty="0"/>
                  <a:t>”</a:t>
                </a:r>
              </a:p>
              <a:p>
                <a:pPr marL="0" indent="0" algn="r">
                  <a:spcBef>
                    <a:spcPts val="0"/>
                  </a:spcBef>
                  <a:spcAft>
                    <a:spcPts val="600"/>
                  </a:spcAft>
                  <a:buNone/>
                </a:pPr>
                <a:r>
                  <a:rPr lang="es-MX" sz="1600" dirty="0"/>
                  <a:t>D.O. Hebb, 1949</a:t>
                </a:r>
              </a:p>
              <a:p>
                <a:pPr marL="0" indent="0" algn="just">
                  <a:spcBef>
                    <a:spcPts val="0"/>
                  </a:spcBef>
                  <a:spcAft>
                    <a:spcPts val="600"/>
                  </a:spcAft>
                  <a:buNone/>
                </a:pPr>
                <a:r>
                  <a:rPr lang="es-MX" sz="1600" dirty="0">
                    <a:latin typeface="Calibri" panose="020F0502020204030204" pitchFamily="34" charset="0"/>
                    <a:cs typeface="Calibri" panose="020F0502020204030204" pitchFamily="34" charset="0"/>
                  </a:rPr>
                  <a:t>En 1949, Hebb propuso un mecanismo, llamado </a:t>
                </a:r>
                <a:r>
                  <a:rPr lang="es-MX" sz="1600" dirty="0">
                    <a:solidFill>
                      <a:srgbClr val="002060"/>
                    </a:solidFill>
                    <a:latin typeface="Calibri" panose="020F0502020204030204" pitchFamily="34" charset="0"/>
                    <a:cs typeface="Calibri" panose="020F0502020204030204" pitchFamily="34" charset="0"/>
                  </a:rPr>
                  <a:t>regla de Hebb</a:t>
                </a:r>
                <a:r>
                  <a:rPr lang="es-MX" sz="1600" dirty="0">
                    <a:latin typeface="Calibri" panose="020F0502020204030204" pitchFamily="34" charset="0"/>
                    <a:cs typeface="Calibri" panose="020F0502020204030204" pitchFamily="34" charset="0"/>
                  </a:rPr>
                  <a:t>, para explicar la modificación de las conexiones sinápticas.</a:t>
                </a:r>
              </a:p>
              <a:p>
                <a:pPr marL="0" indent="0" algn="just">
                  <a:spcBef>
                    <a:spcPts val="0"/>
                  </a:spcBef>
                  <a:spcAft>
                    <a:spcPts val="600"/>
                  </a:spcAft>
                  <a:buNone/>
                </a:pPr>
                <a:r>
                  <a:rPr lang="es-MX" sz="1600" dirty="0">
                    <a:latin typeface="Calibri" panose="020F0502020204030204" pitchFamily="34" charset="0"/>
                    <a:cs typeface="Calibri" panose="020F0502020204030204" pitchFamily="34" charset="0"/>
                  </a:rPr>
                  <a:t>Es decir, la conexión entre dos neuronas se refuerza cuando las dos neuronas se disparan síncronamente y se debilita cuando se disparan asíncronamente.</a:t>
                </a:r>
              </a:p>
              <a:p>
                <a:pPr marL="0" indent="0">
                  <a:spcBef>
                    <a:spcPts val="0"/>
                  </a:spcBef>
                  <a:spcAft>
                    <a:spcPts val="600"/>
                  </a:spcAft>
                  <a:buNone/>
                </a:pPr>
                <a:r>
                  <a:rPr lang="es-MX" sz="1600" dirty="0">
                    <a:latin typeface="Calibri" panose="020F0502020204030204" pitchFamily="34" charset="0"/>
                    <a:cs typeface="Calibri" panose="020F0502020204030204" pitchFamily="34" charset="0"/>
                  </a:rPr>
                  <a:t>La regla </a:t>
                </a:r>
                <a:r>
                  <a:rPr lang="es-MX" sz="1600" noProof="1">
                    <a:latin typeface="Calibri" panose="020F0502020204030204" pitchFamily="34" charset="0"/>
                    <a:cs typeface="Calibri" panose="020F0502020204030204" pitchFamily="34" charset="0"/>
                  </a:rPr>
                  <a:t>Hebbiana</a:t>
                </a:r>
                <a:r>
                  <a:rPr lang="es-MX" sz="1600" dirty="0">
                    <a:latin typeface="Calibri" panose="020F0502020204030204" pitchFamily="34" charset="0"/>
                    <a:cs typeface="Calibri" panose="020F0502020204030204" pitchFamily="34" charset="0"/>
                  </a:rPr>
                  <a:t> se expresa como:</a:t>
                </a:r>
              </a:p>
              <a:p>
                <a:pPr marL="0" indent="0">
                  <a:spcBef>
                    <a:spcPts val="0"/>
                  </a:spcBef>
                  <a:spcAft>
                    <a:spcPts val="600"/>
                  </a:spcAft>
                  <a:buNone/>
                </a:pPr>
                <a14:m>
                  <m:oMathPara xmlns:m="http://schemas.openxmlformats.org/officeDocument/2006/math">
                    <m:oMathParaPr>
                      <m:jc m:val="center"/>
                    </m:oMathParaPr>
                    <m:oMath xmlns:m="http://schemas.openxmlformats.org/officeDocument/2006/math">
                      <m:r>
                        <a:rPr lang="es-MX" sz="1600" i="1" smtClean="0">
                          <a:latin typeface="Cambria Math" panose="02040503050406030204" pitchFamily="18" charset="0"/>
                          <a:ea typeface="Cambria Math" panose="02040503050406030204" pitchFamily="18" charset="0"/>
                          <a:cs typeface="Calibri" panose="020F0502020204030204" pitchFamily="34" charset="0"/>
                        </a:rPr>
                        <m:t>∆</m:t>
                      </m:r>
                      <m:sSub>
                        <m:sSubPr>
                          <m:ctrlPr>
                            <a:rPr lang="es-MX" sz="1600" b="0" i="1" smtClean="0">
                              <a:latin typeface="Cambria Math" panose="02040503050406030204" pitchFamily="18" charset="0"/>
                              <a:ea typeface="Cambria Math" panose="02040503050406030204" pitchFamily="18" charset="0"/>
                              <a:cs typeface="Calibri" panose="020F0502020204030204" pitchFamily="34" charset="0"/>
                            </a:rPr>
                          </m:ctrlPr>
                        </m:sSubPr>
                        <m:e>
                          <m:r>
                            <a:rPr lang="es-MX" sz="1600" b="0" i="1" smtClean="0">
                              <a:latin typeface="Cambria Math" panose="02040503050406030204" pitchFamily="18" charset="0"/>
                              <a:ea typeface="Cambria Math" panose="02040503050406030204" pitchFamily="18" charset="0"/>
                              <a:cs typeface="Calibri" panose="020F0502020204030204" pitchFamily="34" charset="0"/>
                            </a:rPr>
                            <m:t>𝑤</m:t>
                          </m:r>
                        </m:e>
                        <m:sub>
                          <m:r>
                            <a:rPr lang="es-MX" sz="1600" b="0" i="1" smtClean="0">
                              <a:latin typeface="Cambria Math" panose="02040503050406030204" pitchFamily="18" charset="0"/>
                              <a:ea typeface="Cambria Math" panose="02040503050406030204" pitchFamily="18" charset="0"/>
                              <a:cs typeface="Calibri" panose="020F0502020204030204" pitchFamily="34" charset="0"/>
                            </a:rPr>
                            <m:t>𝑖𝑗</m:t>
                          </m:r>
                        </m:sub>
                      </m:sSub>
                      <m:r>
                        <a:rPr lang="es-MX" sz="1600" b="0" i="1" smtClean="0">
                          <a:latin typeface="Cambria Math" panose="02040503050406030204" pitchFamily="18" charset="0"/>
                          <a:ea typeface="Cambria Math" panose="02040503050406030204" pitchFamily="18" charset="0"/>
                          <a:cs typeface="Calibri" panose="020F0502020204030204" pitchFamily="34" charset="0"/>
                        </a:rPr>
                        <m:t>=</m:t>
                      </m:r>
                      <m:r>
                        <a:rPr lang="es-MX" sz="1600" b="0" i="1" smtClean="0">
                          <a:latin typeface="Cambria Math" panose="02040503050406030204" pitchFamily="18" charset="0"/>
                          <a:ea typeface="Cambria Math" panose="02040503050406030204" pitchFamily="18" charset="0"/>
                          <a:cs typeface="Calibri" panose="020F0502020204030204" pitchFamily="34" charset="0"/>
                        </a:rPr>
                        <m:t>𝜂</m:t>
                      </m:r>
                      <m:sSub>
                        <m:sSubPr>
                          <m:ctrlPr>
                            <a:rPr lang="es-MX" sz="1600" b="0" i="1" smtClean="0">
                              <a:latin typeface="Cambria Math" panose="02040503050406030204" pitchFamily="18" charset="0"/>
                              <a:ea typeface="Cambria Math" panose="02040503050406030204" pitchFamily="18" charset="0"/>
                              <a:cs typeface="Calibri" panose="020F0502020204030204" pitchFamily="34" charset="0"/>
                            </a:rPr>
                          </m:ctrlPr>
                        </m:sSubPr>
                        <m:e>
                          <m:r>
                            <a:rPr lang="es-MX" sz="1600" b="0" i="1" smtClean="0">
                              <a:latin typeface="Cambria Math" panose="02040503050406030204" pitchFamily="18" charset="0"/>
                              <a:ea typeface="Cambria Math" panose="02040503050406030204" pitchFamily="18" charset="0"/>
                              <a:cs typeface="Calibri" panose="020F0502020204030204" pitchFamily="34" charset="0"/>
                            </a:rPr>
                            <m:t>𝑦</m:t>
                          </m:r>
                        </m:e>
                        <m:sub>
                          <m:r>
                            <a:rPr lang="es-MX" sz="1600" b="0" i="1" smtClean="0">
                              <a:latin typeface="Cambria Math" panose="02040503050406030204" pitchFamily="18" charset="0"/>
                              <a:ea typeface="Cambria Math" panose="02040503050406030204" pitchFamily="18" charset="0"/>
                              <a:cs typeface="Calibri" panose="020F0502020204030204" pitchFamily="34" charset="0"/>
                            </a:rPr>
                            <m:t>𝑖</m:t>
                          </m:r>
                        </m:sub>
                      </m:sSub>
                      <m:sSub>
                        <m:sSubPr>
                          <m:ctrlPr>
                            <a:rPr lang="es-MX" sz="1600" b="0" i="1" smtClean="0">
                              <a:latin typeface="Cambria Math" panose="02040503050406030204" pitchFamily="18" charset="0"/>
                              <a:ea typeface="Cambria Math" panose="02040503050406030204" pitchFamily="18" charset="0"/>
                              <a:cs typeface="Calibri" panose="020F0502020204030204" pitchFamily="34" charset="0"/>
                            </a:rPr>
                          </m:ctrlPr>
                        </m:sSubPr>
                        <m:e>
                          <m:r>
                            <a:rPr lang="es-MX" sz="1600" b="0" i="1" smtClean="0">
                              <a:latin typeface="Cambria Math" panose="02040503050406030204" pitchFamily="18" charset="0"/>
                              <a:ea typeface="Cambria Math" panose="02040503050406030204" pitchFamily="18" charset="0"/>
                              <a:cs typeface="Calibri" panose="020F0502020204030204" pitchFamily="34" charset="0"/>
                            </a:rPr>
                            <m:t>𝑥</m:t>
                          </m:r>
                        </m:e>
                        <m:sub>
                          <m:r>
                            <a:rPr lang="es-MX" sz="1600" b="0" i="1" smtClean="0">
                              <a:latin typeface="Cambria Math" panose="02040503050406030204" pitchFamily="18" charset="0"/>
                              <a:ea typeface="Cambria Math" panose="02040503050406030204" pitchFamily="18" charset="0"/>
                              <a:cs typeface="Calibri" panose="020F0502020204030204" pitchFamily="34" charset="0"/>
                            </a:rPr>
                            <m:t>𝑗</m:t>
                          </m:r>
                        </m:sub>
                      </m:sSub>
                    </m:oMath>
                  </m:oMathPara>
                </a14:m>
                <a:endParaRPr lang="es-MX" sz="1600" dirty="0">
                  <a:latin typeface="Calibri" panose="020F0502020204030204" pitchFamily="34" charset="0"/>
                  <a:cs typeface="Calibri" panose="020F0502020204030204" pitchFamily="34" charset="0"/>
                </a:endParaRPr>
              </a:p>
              <a:p>
                <a:pPr marL="0" indent="0" algn="just">
                  <a:spcBef>
                    <a:spcPts val="0"/>
                  </a:spcBef>
                  <a:spcAft>
                    <a:spcPts val="600"/>
                  </a:spcAft>
                  <a:buNone/>
                </a:pPr>
                <a:r>
                  <a:rPr lang="es-MX" sz="1600" dirty="0">
                    <a:latin typeface="Calibri" panose="020F0502020204030204" pitchFamily="34" charset="0"/>
                    <a:cs typeface="Calibri" panose="020F0502020204030204" pitchFamily="34" charset="0"/>
                  </a:rPr>
                  <a:t>donde </a:t>
                </a:r>
                <a14:m>
                  <m:oMath xmlns:m="http://schemas.openxmlformats.org/officeDocument/2006/math">
                    <m:r>
                      <a:rPr lang="es-MX" sz="1600" i="1" dirty="0" smtClean="0">
                        <a:latin typeface="Cambria Math" panose="02040503050406030204" pitchFamily="18" charset="0"/>
                        <a:cs typeface="Calibri" panose="020F0502020204030204" pitchFamily="34" charset="0"/>
                      </a:rPr>
                      <m:t>𝑤</m:t>
                    </m:r>
                  </m:oMath>
                </a14:m>
                <a:r>
                  <a:rPr lang="es-MX" sz="1600" dirty="0">
                    <a:latin typeface="Calibri" panose="020F0502020204030204" pitchFamily="34" charset="0"/>
                    <a:cs typeface="Calibri" panose="020F0502020204030204" pitchFamily="34" charset="0"/>
                  </a:rPr>
                  <a:t> es el peso de conexión sináptica, </a:t>
                </a:r>
                <a14:m>
                  <m:oMath xmlns:m="http://schemas.openxmlformats.org/officeDocument/2006/math">
                    <m:r>
                      <a:rPr lang="es-MX" sz="1600" i="1" dirty="0" smtClean="0">
                        <a:latin typeface="Cambria Math" panose="02040503050406030204" pitchFamily="18" charset="0"/>
                        <a:cs typeface="Calibri" panose="020F0502020204030204" pitchFamily="34" charset="0"/>
                      </a:rPr>
                      <m:t>𝑥</m:t>
                    </m:r>
                  </m:oMath>
                </a14:m>
                <a:r>
                  <a:rPr lang="es-MX" sz="1600" dirty="0">
                    <a:latin typeface="Calibri" panose="020F0502020204030204" pitchFamily="34" charset="0"/>
                    <a:cs typeface="Calibri" panose="020F0502020204030204" pitchFamily="34" charset="0"/>
                  </a:rPr>
                  <a:t> y </a:t>
                </a:r>
                <a14:m>
                  <m:oMath xmlns:m="http://schemas.openxmlformats.org/officeDocument/2006/math">
                    <m:r>
                      <a:rPr lang="es-MX" sz="1600" i="1" dirty="0" smtClean="0">
                        <a:latin typeface="Cambria Math" panose="02040503050406030204" pitchFamily="18" charset="0"/>
                        <a:cs typeface="Calibri" panose="020F0502020204030204" pitchFamily="34" charset="0"/>
                      </a:rPr>
                      <m:t>𝑦</m:t>
                    </m:r>
                  </m:oMath>
                </a14:m>
                <a:r>
                  <a:rPr lang="es-MX" sz="1600" dirty="0">
                    <a:latin typeface="Calibri" panose="020F0502020204030204" pitchFamily="34" charset="0"/>
                    <a:cs typeface="Calibri" panose="020F0502020204030204" pitchFamily="34" charset="0"/>
                  </a:rPr>
                  <a:t> son las activaciones presináptica y postsináptica, respectivamente.</a:t>
                </a:r>
              </a:p>
              <a:p>
                <a:pPr marL="0" indent="0" algn="just">
                  <a:spcBef>
                    <a:spcPts val="0"/>
                  </a:spcBef>
                  <a:spcAft>
                    <a:spcPts val="600"/>
                  </a:spcAft>
                  <a:buNone/>
                </a:pPr>
                <a:r>
                  <a:rPr lang="es-MX" sz="1600" dirty="0">
                    <a:latin typeface="Calibri" panose="020F0502020204030204" pitchFamily="34" charset="0"/>
                    <a:cs typeface="Calibri" panose="020F0502020204030204" pitchFamily="34" charset="0"/>
                  </a:rPr>
                  <a:t>Actualmente, se sabe que existe un mecanismo similar en el hipocampo, que es una estructura relacionada con el aprendizaje y la memoria.</a:t>
                </a:r>
              </a:p>
              <a:p>
                <a:pPr marL="0" indent="0">
                  <a:buNone/>
                </a:pPr>
                <a:endParaRPr lang="es-MX" sz="1600" dirty="0">
                  <a:latin typeface="Calibri" panose="020F0502020204030204" pitchFamily="34" charset="0"/>
                  <a:cs typeface="Calibri" panose="020F0502020204030204" pitchFamily="34" charset="0"/>
                </a:endParaRPr>
              </a:p>
            </p:txBody>
          </p:sp>
        </mc:Choice>
        <mc:Fallback xmlns="">
          <p:sp>
            <p:nvSpPr>
              <p:cNvPr id="8" name="Marcador de contenido 7">
                <a:extLst>
                  <a:ext uri="{FF2B5EF4-FFF2-40B4-BE49-F238E27FC236}">
                    <a16:creationId xmlns:a16="http://schemas.microsoft.com/office/drawing/2014/main" id="{C2BC13C5-35C0-9B67-6E2B-F142208E6641}"/>
                  </a:ext>
                </a:extLst>
              </p:cNvPr>
              <p:cNvSpPr>
                <a:spLocks noGrp="1" noRot="1" noChangeAspect="1" noMove="1" noResize="1" noEditPoints="1" noAdjustHandles="1" noChangeArrowheads="1" noChangeShapeType="1" noTextEdit="1"/>
              </p:cNvSpPr>
              <p:nvPr>
                <p:ph sz="half" idx="1"/>
              </p:nvPr>
            </p:nvSpPr>
            <p:spPr>
              <a:xfrm>
                <a:off x="1260210" y="1371600"/>
                <a:ext cx="4500739" cy="5029200"/>
              </a:xfrm>
              <a:blipFill>
                <a:blip r:embed="rId2"/>
                <a:stretch>
                  <a:fillRect l="-542" t="-727" r="-542"/>
                </a:stretch>
              </a:blipFill>
            </p:spPr>
            <p:txBody>
              <a:bodyPr/>
              <a:lstStyle/>
              <a:p>
                <a:r>
                  <a:rPr lang="es-ES">
                    <a:noFill/>
                  </a:rPr>
                  <a:t> </a:t>
                </a:r>
              </a:p>
            </p:txBody>
          </p:sp>
        </mc:Fallback>
      </mc:AlternateContent>
      <p:pic>
        <p:nvPicPr>
          <p:cNvPr id="62" name="Gráfico 61">
            <a:extLst>
              <a:ext uri="{FF2B5EF4-FFF2-40B4-BE49-F238E27FC236}">
                <a16:creationId xmlns:a16="http://schemas.microsoft.com/office/drawing/2014/main" id="{0BB0778A-5856-4E9E-D764-2CE63130407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237199" y="2169308"/>
            <a:ext cx="1863635" cy="1640692"/>
          </a:xfrm>
          <a:prstGeom prst="rect">
            <a:avLst/>
          </a:prstGeom>
        </p:spPr>
      </p:pic>
      <p:pic>
        <p:nvPicPr>
          <p:cNvPr id="6144" name="Gráfico 6143">
            <a:extLst>
              <a:ext uri="{FF2B5EF4-FFF2-40B4-BE49-F238E27FC236}">
                <a16:creationId xmlns:a16="http://schemas.microsoft.com/office/drawing/2014/main" id="{61C4BF1C-8792-73C1-BFC5-0DAAA0078D3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6129556" y="4272779"/>
            <a:ext cx="2078920" cy="1641600"/>
          </a:xfrm>
          <a:prstGeom prst="rect">
            <a:avLst/>
          </a:prstGeom>
        </p:spPr>
      </p:pic>
      <p:sp>
        <p:nvSpPr>
          <p:cNvPr id="6145" name="CuadroTexto 6144">
            <a:extLst>
              <a:ext uri="{FF2B5EF4-FFF2-40B4-BE49-F238E27FC236}">
                <a16:creationId xmlns:a16="http://schemas.microsoft.com/office/drawing/2014/main" id="{F922B402-3A8A-64ED-4EFA-7DB0CC3C2A00}"/>
              </a:ext>
            </a:extLst>
          </p:cNvPr>
          <p:cNvSpPr txBox="1"/>
          <p:nvPr/>
        </p:nvSpPr>
        <p:spPr>
          <a:xfrm>
            <a:off x="6466323" y="1555243"/>
            <a:ext cx="1405385" cy="307777"/>
          </a:xfrm>
          <a:prstGeom prst="rect">
            <a:avLst/>
          </a:prstGeom>
          <a:noFill/>
        </p:spPr>
        <p:txBody>
          <a:bodyPr wrap="none" rtlCol="0">
            <a:spAutoFit/>
          </a:bodyPr>
          <a:lstStyle/>
          <a:p>
            <a:r>
              <a:rPr lang="es-MX" sz="1400" dirty="0">
                <a:latin typeface="Calibri" panose="020F0502020204030204" pitchFamily="34" charset="0"/>
                <a:cs typeface="Calibri" panose="020F0502020204030204" pitchFamily="34" charset="0"/>
              </a:rPr>
              <a:t>La regla de Hebb</a:t>
            </a:r>
          </a:p>
        </p:txBody>
      </p:sp>
      <p:cxnSp>
        <p:nvCxnSpPr>
          <p:cNvPr id="6149" name="Conector recto de flecha 6148">
            <a:extLst>
              <a:ext uri="{FF2B5EF4-FFF2-40B4-BE49-F238E27FC236}">
                <a16:creationId xmlns:a16="http://schemas.microsoft.com/office/drawing/2014/main" id="{18684056-EC3C-5F84-4C6F-FCECB70BC79D}"/>
              </a:ext>
            </a:extLst>
          </p:cNvPr>
          <p:cNvCxnSpPr>
            <a:cxnSpLocks/>
          </p:cNvCxnSpPr>
          <p:nvPr/>
        </p:nvCxnSpPr>
        <p:spPr bwMode="auto">
          <a:xfrm>
            <a:off x="7505700" y="3810000"/>
            <a:ext cx="0" cy="409303"/>
          </a:xfrm>
          <a:prstGeom prst="straightConnector1">
            <a:avLst/>
          </a:prstGeom>
          <a:solidFill>
            <a:schemeClr val="accent1"/>
          </a:solidFill>
          <a:ln w="38100" cap="flat" cmpd="sng" algn="ctr">
            <a:solidFill>
              <a:schemeClr val="accent6"/>
            </a:solidFill>
            <a:prstDash val="solid"/>
            <a:round/>
            <a:headEnd type="none" w="med" len="med"/>
            <a:tailEnd type="triangle"/>
          </a:ln>
          <a:effectLst/>
        </p:spPr>
      </p:cxnSp>
      <p:sp>
        <p:nvSpPr>
          <p:cNvPr id="3" name="CuadroTexto 2">
            <a:extLst>
              <a:ext uri="{FF2B5EF4-FFF2-40B4-BE49-F238E27FC236}">
                <a16:creationId xmlns:a16="http://schemas.microsoft.com/office/drawing/2014/main" id="{D0BDEB1C-877B-5785-6231-C2D3F98590E5}"/>
              </a:ext>
            </a:extLst>
          </p:cNvPr>
          <p:cNvSpPr txBox="1"/>
          <p:nvPr/>
        </p:nvSpPr>
        <p:spPr>
          <a:xfrm>
            <a:off x="1235817" y="6495892"/>
            <a:ext cx="6972659" cy="246221"/>
          </a:xfrm>
          <a:prstGeom prst="rect">
            <a:avLst/>
          </a:prstGeom>
          <a:noFill/>
        </p:spPr>
        <p:txBody>
          <a:bodyPr wrap="square">
            <a:spAutoFit/>
          </a:bodyPr>
          <a:lstStyle/>
          <a:p>
            <a:r>
              <a:rPr lang="en-US" sz="1000" b="0" i="0" noProof="1">
                <a:solidFill>
                  <a:srgbClr val="212121"/>
                </a:solidFill>
                <a:effectLst/>
                <a:latin typeface="Cambria" panose="02040503050406030204" pitchFamily="18" charset="0"/>
              </a:rPr>
              <a:t>Hebb D. O. (1949). </a:t>
            </a:r>
            <a:r>
              <a:rPr lang="en-US" sz="1000" b="0" i="1" noProof="1">
                <a:solidFill>
                  <a:srgbClr val="002060"/>
                </a:solidFill>
                <a:effectLst/>
                <a:latin typeface="Cambria" panose="02040503050406030204" pitchFamily="18" charset="0"/>
                <a:hlinkClick r:id="rId7">
                  <a:extLst>
                    <a:ext uri="{A12FA001-AC4F-418D-AE19-62706E023703}">
                      <ahyp:hlinkClr xmlns:ahyp="http://schemas.microsoft.com/office/drawing/2018/hyperlinkcolor" val="tx"/>
                    </a:ext>
                  </a:extLst>
                </a:hlinkClick>
              </a:rPr>
              <a:t>The Organisation of Behaviour</a:t>
            </a:r>
            <a:r>
              <a:rPr lang="en-US" sz="1000" b="0" i="1" noProof="1">
                <a:solidFill>
                  <a:srgbClr val="212121"/>
                </a:solidFill>
                <a:effectLst/>
                <a:latin typeface="Cambria" panose="02040503050406030204" pitchFamily="18" charset="0"/>
              </a:rPr>
              <a:t>.</a:t>
            </a:r>
            <a:r>
              <a:rPr lang="en-US" sz="1000" b="0" i="0" noProof="1">
                <a:solidFill>
                  <a:srgbClr val="212121"/>
                </a:solidFill>
                <a:effectLst/>
                <a:latin typeface="Cambria" panose="02040503050406030204" pitchFamily="18" charset="0"/>
              </a:rPr>
              <a:t> New York, NY: John Wiley &amp; Sons.</a:t>
            </a:r>
            <a:endParaRPr lang="en-US" sz="1000" noProof="1"/>
          </a:p>
        </p:txBody>
      </p:sp>
      <p:sp>
        <p:nvSpPr>
          <p:cNvPr id="2" name="CuadroTexto 1">
            <a:extLst>
              <a:ext uri="{FF2B5EF4-FFF2-40B4-BE49-F238E27FC236}">
                <a16:creationId xmlns:a16="http://schemas.microsoft.com/office/drawing/2014/main" id="{1C1CA9C9-1BC7-912A-CF01-A400EEA42867}"/>
              </a:ext>
            </a:extLst>
          </p:cNvPr>
          <p:cNvSpPr txBox="1"/>
          <p:nvPr/>
        </p:nvSpPr>
        <p:spPr>
          <a:xfrm>
            <a:off x="7553944" y="3841256"/>
            <a:ext cx="1380506" cy="307777"/>
          </a:xfrm>
          <a:prstGeom prst="rect">
            <a:avLst/>
          </a:prstGeom>
          <a:noFill/>
        </p:spPr>
        <p:txBody>
          <a:bodyPr wrap="none" rtlCol="0">
            <a:spAutoFit/>
          </a:bodyPr>
          <a:lstStyle/>
          <a:p>
            <a:r>
              <a:rPr lang="es-ES" sz="1400" dirty="0">
                <a:latin typeface="Calibri" panose="020F0502020204030204" pitchFamily="34" charset="0"/>
                <a:cs typeface="Calibri" panose="020F0502020204030204" pitchFamily="34" charset="0"/>
              </a:rPr>
              <a:t>Tiempo después</a:t>
            </a:r>
          </a:p>
        </p:txBody>
      </p:sp>
    </p:spTree>
  </p:cSld>
  <p:clrMapOvr>
    <a:masterClrMapping/>
  </p:clrMapOvr>
</p:sld>
</file>

<file path=ppt/theme/theme1.xml><?xml version="1.0" encoding="utf-8"?>
<a:theme xmlns:a="http://schemas.openxmlformats.org/drawingml/2006/main" name="ZipGrid">
  <a:themeElements>
    <a:clrScheme name="ZipGrid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ZipGrid">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ZipGrid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ZipGrid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ZipGrid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ZipGrid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ZipGrid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ZipGrid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ZipGrid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ema de 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o" ma:contentTypeID="0x010100D4C5C8CF411E8142ABA32BD96CA5F49D" ma:contentTypeVersion="0" ma:contentTypeDescription="Crear nuevo documento." ma:contentTypeScope="" ma:versionID="56d8790f4060127a832faeb25af6cc56">
  <xsd:schema xmlns:xsd="http://www.w3.org/2001/XMLSchema" xmlns:xs="http://www.w3.org/2001/XMLSchema" xmlns:p="http://schemas.microsoft.com/office/2006/metadata/properties" targetNamespace="http://schemas.microsoft.com/office/2006/metadata/properties" ma:root="true" ma:fieldsID="6f811a6767019e7426d133b423302158">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663D7C54-0AAB-4D1F-86DE-C182734770CA}"/>
</file>

<file path=customXml/itemProps2.xml><?xml version="1.0" encoding="utf-8"?>
<ds:datastoreItem xmlns:ds="http://schemas.openxmlformats.org/officeDocument/2006/customXml" ds:itemID="{CA43EC7A-1CD9-411C-BBE8-7D480F58B69C}"/>
</file>

<file path=customXml/itemProps3.xml><?xml version="1.0" encoding="utf-8"?>
<ds:datastoreItem xmlns:ds="http://schemas.openxmlformats.org/officeDocument/2006/customXml" ds:itemID="{7001B8F7-B567-43D3-B4BC-16D66D01CA5A}"/>
</file>

<file path=docProps/app.xml><?xml version="1.0" encoding="utf-8"?>
<Properties xmlns="http://schemas.openxmlformats.org/officeDocument/2006/extended-properties" xmlns:vt="http://schemas.openxmlformats.org/officeDocument/2006/docPropsVTypes">
  <Template>ZipGrid</Template>
  <TotalTime>8093</TotalTime>
  <Words>3244</Words>
  <Application>Microsoft Office PowerPoint</Application>
  <PresentationFormat>Presentación en pantalla (4:3)</PresentationFormat>
  <Paragraphs>326</Paragraphs>
  <Slides>23</Slides>
  <Notes>0</Notes>
  <HiddenSlides>0</HiddenSlides>
  <MMClips>0</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23</vt:i4>
      </vt:variant>
    </vt:vector>
  </HeadingPairs>
  <TitlesOfParts>
    <vt:vector size="31" baseType="lpstr">
      <vt:lpstr>Arial</vt:lpstr>
      <vt:lpstr>Calibri</vt:lpstr>
      <vt:lpstr>Calibri Light</vt:lpstr>
      <vt:lpstr>Cambria</vt:lpstr>
      <vt:lpstr>Cambria Math</vt:lpstr>
      <vt:lpstr>Times New Roman</vt:lpstr>
      <vt:lpstr>Wingdings</vt:lpstr>
      <vt:lpstr>ZipGrid</vt:lpstr>
      <vt:lpstr>Redes Neuronales</vt:lpstr>
      <vt:lpstr>Datos del Curso</vt:lpstr>
      <vt:lpstr>Temario</vt:lpstr>
      <vt:lpstr>Bibliografía</vt:lpstr>
      <vt:lpstr>Neurona</vt:lpstr>
      <vt:lpstr>Neurona Artificial</vt:lpstr>
      <vt:lpstr>Perceptrón</vt:lpstr>
      <vt:lpstr>Funciones de Activación</vt:lpstr>
      <vt:lpstr>Aprendizaje Biológico</vt:lpstr>
      <vt:lpstr>Adaline</vt:lpstr>
      <vt:lpstr>Estructura de Redes Neuronales</vt:lpstr>
      <vt:lpstr>Arquitecturas de Redes Neuronales</vt:lpstr>
      <vt:lpstr>Algoritmo del Descenso del Gradiente</vt:lpstr>
      <vt:lpstr>Convergencia del descenso del gradiente</vt:lpstr>
      <vt:lpstr>Algoritmo Backpropagation</vt:lpstr>
      <vt:lpstr>Funciones de Error o Pérdida</vt:lpstr>
      <vt:lpstr>Teorema de Aproximación Universal</vt:lpstr>
      <vt:lpstr>Curse of Dimensionality</vt:lpstr>
      <vt:lpstr>Fenómeno de Hughes</vt:lpstr>
      <vt:lpstr>Sobreaprendizaje</vt:lpstr>
      <vt:lpstr>Problemas de las Redes Neuronales</vt:lpstr>
      <vt:lpstr>Aplicaciones</vt:lpstr>
      <vt:lpstr>Para Aprender Más</vt:lpstr>
    </vt:vector>
  </TitlesOfParts>
  <Compan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dc:creator>
  <cp:lastModifiedBy>pinales</cp:lastModifiedBy>
  <cp:revision>1243</cp:revision>
  <dcterms:created xsi:type="dcterms:W3CDTF">2004-01-15T07:09:04Z</dcterms:created>
  <dcterms:modified xsi:type="dcterms:W3CDTF">2025-05-22T13:57:42Z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0x010100D4C5C8CF411E8142ABA32BD96CA5F49D</vt:lpwstr>
  </property>
</Properties>
</file>